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10287000" cx="18288000"/>
  <p:notesSz cx="6858000" cy="9144000"/>
  <p:embeddedFontLst>
    <p:embeddedFont>
      <p:font typeface="Poppins"/>
      <p:regular r:id="rId16"/>
      <p:bold r:id="rId17"/>
      <p:italic r:id="rId18"/>
      <p:boldItalic r:id="rId19"/>
    </p:embeddedFont>
    <p:embeddedFont>
      <p:font typeface="Open Sans SemiBold"/>
      <p:regular r:id="rId20"/>
      <p:bold r:id="rId21"/>
      <p:italic r:id="rId22"/>
      <p:boldItalic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8" roundtripDataSignature="AMtx7mgMPaiFBK0kch2VYNUWvH0Qu6lK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SemiBold-regular.fntdata"/><Relationship Id="rId22" Type="http://schemas.openxmlformats.org/officeDocument/2006/relationships/font" Target="fonts/OpenSansSemiBold-italic.fntdata"/><Relationship Id="rId21" Type="http://schemas.openxmlformats.org/officeDocument/2006/relationships/font" Target="fonts/OpenSansSemiBold-bold.fntdata"/><Relationship Id="rId24" Type="http://schemas.openxmlformats.org/officeDocument/2006/relationships/font" Target="fonts/OpenSans-regular.fntdata"/><Relationship Id="rId23" Type="http://schemas.openxmlformats.org/officeDocument/2006/relationships/font" Target="fonts/OpenSans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italic.fntdata"/><Relationship Id="rId25" Type="http://schemas.openxmlformats.org/officeDocument/2006/relationships/font" Target="fonts/OpenSans-bold.fntdata"/><Relationship Id="rId28" Type="http://customschemas.google.com/relationships/presentationmetadata" Target="metadata"/><Relationship Id="rId27"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oppins-bold.fntdata"/><Relationship Id="rId16" Type="http://schemas.openxmlformats.org/officeDocument/2006/relationships/font" Target="fonts/Poppins-regular.fntdata"/><Relationship Id="rId19" Type="http://schemas.openxmlformats.org/officeDocument/2006/relationships/font" Target="fonts/Poppins-boldItalic.fntdata"/><Relationship Id="rId18" Type="http://schemas.openxmlformats.org/officeDocument/2006/relationships/font" Target="fonts/Poppins-italic.fntdata"/></Relationships>
</file>

<file path=ppt/media/image1.png>
</file>

<file path=ppt/media/image10.png>
</file>

<file path=ppt/media/image11.png>
</file>

<file path=ppt/media/image13.png>
</file>

<file path=ppt/media/image14.png>
</file>

<file path=ppt/media/image16.png>
</file>

<file path=ppt/media/image17.png>
</file>

<file path=ppt/media/image18.png>
</file>

<file path=ppt/media/image19.png>
</file>

<file path=ppt/media/image20.png>
</file>

<file path=ppt/media/image21.png>
</file>

<file path=ppt/media/image22.png>
</file>

<file path=ppt/media/image24.png>
</file>

<file path=ppt/media/image25.png>
</file>

<file path=ppt/media/image26.png>
</file>

<file path=ppt/media/image27.png>
</file>

<file path=ppt/media/image29.png>
</file>

<file path=ppt/media/image3.jpg>
</file>

<file path=ppt/media/image31.png>
</file>

<file path=ppt/media/image3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2.png"/><Relationship Id="rId4" Type="http://schemas.openxmlformats.org/officeDocument/2006/relationships/image" Target="../media/image24.png"/><Relationship Id="rId9" Type="http://schemas.openxmlformats.org/officeDocument/2006/relationships/image" Target="../media/image3.jp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31.png"/><Relationship Id="rId8"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0.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7.png"/><Relationship Id="rId5" Type="http://schemas.openxmlformats.org/officeDocument/2006/relationships/image" Target="../media/image8.png"/><Relationship Id="rId6"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29.png"/><Relationship Id="rId7" Type="http://schemas.openxmlformats.org/officeDocument/2006/relationships/image" Target="../media/image25.png"/><Relationship Id="rId8"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22.png"/><Relationship Id="rId6"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10.png"/><Relationship Id="rId5" Type="http://schemas.openxmlformats.org/officeDocument/2006/relationships/image" Target="../media/image17.png"/><Relationship Id="rId6" Type="http://schemas.openxmlformats.org/officeDocument/2006/relationships/image" Target="../media/image26.png"/><Relationship Id="rId7" Type="http://schemas.openxmlformats.org/officeDocument/2006/relationships/image" Target="../media/image19.png"/><Relationship Id="rId8"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26.png"/><Relationship Id="rId5" Type="http://schemas.openxmlformats.org/officeDocument/2006/relationships/image" Target="../media/image19.png"/><Relationship Id="rId6"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83" name="Shape 83"/>
        <p:cNvGrpSpPr/>
        <p:nvPr/>
      </p:nvGrpSpPr>
      <p:grpSpPr>
        <a:xfrm>
          <a:off x="0" y="0"/>
          <a:ext cx="0" cy="0"/>
          <a:chOff x="0" y="0"/>
          <a:chExt cx="0" cy="0"/>
        </a:xfrm>
      </p:grpSpPr>
      <p:grpSp>
        <p:nvGrpSpPr>
          <p:cNvPr id="84" name="Google Shape;84;p1"/>
          <p:cNvGrpSpPr/>
          <p:nvPr/>
        </p:nvGrpSpPr>
        <p:grpSpPr>
          <a:xfrm>
            <a:off x="17293116" y="447580"/>
            <a:ext cx="397367" cy="147050"/>
            <a:chOff x="0" y="-38100"/>
            <a:chExt cx="128243" cy="47458"/>
          </a:xfrm>
        </p:grpSpPr>
        <p:sp>
          <p:nvSpPr>
            <p:cNvPr id="85" name="Google Shape;85;p1"/>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86" name="Google Shape;86;p1"/>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87" name="Google Shape;87;p1"/>
          <p:cNvGrpSpPr/>
          <p:nvPr/>
        </p:nvGrpSpPr>
        <p:grpSpPr>
          <a:xfrm>
            <a:off x="17293116" y="539683"/>
            <a:ext cx="397367" cy="147050"/>
            <a:chOff x="0" y="-38100"/>
            <a:chExt cx="128243" cy="47458"/>
          </a:xfrm>
        </p:grpSpPr>
        <p:sp>
          <p:nvSpPr>
            <p:cNvPr id="88" name="Google Shape;88;p1"/>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89" name="Google Shape;89;p1"/>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0" name="Google Shape;90;p1"/>
          <p:cNvGrpSpPr/>
          <p:nvPr/>
        </p:nvGrpSpPr>
        <p:grpSpPr>
          <a:xfrm>
            <a:off x="18153377" y="7690419"/>
            <a:ext cx="290192" cy="1567881"/>
            <a:chOff x="0" y="-38100"/>
            <a:chExt cx="294878" cy="1593203"/>
          </a:xfrm>
        </p:grpSpPr>
        <p:sp>
          <p:nvSpPr>
            <p:cNvPr id="91" name="Google Shape;91;p1"/>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3" name="Google Shape;93;p1"/>
          <p:cNvGrpSpPr/>
          <p:nvPr/>
        </p:nvGrpSpPr>
        <p:grpSpPr>
          <a:xfrm>
            <a:off x="11242272" y="1679641"/>
            <a:ext cx="3530079" cy="6983157"/>
            <a:chOff x="0" y="0"/>
            <a:chExt cx="2620010" cy="5182870"/>
          </a:xfrm>
        </p:grpSpPr>
        <p:sp>
          <p:nvSpPr>
            <p:cNvPr id="94" name="Google Shape;94;p1"/>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20" l="0" r="0" t="-2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1"/>
          <p:cNvGrpSpPr/>
          <p:nvPr/>
        </p:nvGrpSpPr>
        <p:grpSpPr>
          <a:xfrm>
            <a:off x="13947572" y="3465853"/>
            <a:ext cx="2627347" cy="5197383"/>
            <a:chOff x="0" y="0"/>
            <a:chExt cx="2620010" cy="5182870"/>
          </a:xfrm>
        </p:grpSpPr>
        <p:sp>
          <p:nvSpPr>
            <p:cNvPr id="104" name="Google Shape;104;p1"/>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 name="Google Shape;113;p1"/>
          <p:cNvGrpSpPr/>
          <p:nvPr/>
        </p:nvGrpSpPr>
        <p:grpSpPr>
          <a:xfrm>
            <a:off x="9733660" y="4327316"/>
            <a:ext cx="2191972" cy="4336130"/>
            <a:chOff x="0" y="0"/>
            <a:chExt cx="2620010" cy="5182870"/>
          </a:xfrm>
        </p:grpSpPr>
        <p:sp>
          <p:nvSpPr>
            <p:cNvPr id="114" name="Google Shape;114;p1"/>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0" l="-431" r="-43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
          <p:cNvSpPr/>
          <p:nvPr/>
        </p:nvSpPr>
        <p:spPr>
          <a:xfrm>
            <a:off x="502719" y="26807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6">
              <a:alphaModFix/>
            </a:blip>
            <a:stretch>
              <a:fillRect b="0" l="0" r="0" t="0"/>
            </a:stretch>
          </a:blipFill>
          <a:ln>
            <a:noFill/>
          </a:ln>
        </p:spPr>
      </p:sp>
      <p:sp>
        <p:nvSpPr>
          <p:cNvPr id="124" name="Google Shape;124;p1"/>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125" name="Google Shape;125;p1"/>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126" name="Google Shape;126;p1"/>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127" name="Google Shape;127;p1"/>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128" name="Google Shape;128;p1"/>
          <p:cNvSpPr txBox="1"/>
          <p:nvPr/>
        </p:nvSpPr>
        <p:spPr>
          <a:xfrm>
            <a:off x="1828563" y="2098486"/>
            <a:ext cx="6581689" cy="2386754"/>
          </a:xfrm>
          <a:prstGeom prst="rect">
            <a:avLst/>
          </a:prstGeom>
          <a:noFill/>
          <a:ln>
            <a:noFill/>
          </a:ln>
        </p:spPr>
        <p:txBody>
          <a:bodyPr anchorCtr="0" anchor="t" bIns="0" lIns="0" spcFirstLastPara="1" rIns="0" wrap="square" tIns="0">
            <a:spAutoFit/>
          </a:bodyPr>
          <a:lstStyle/>
          <a:p>
            <a:pPr indent="0" lvl="0" marL="0" marR="0" rtl="0" algn="l">
              <a:lnSpc>
                <a:spcPct val="139998"/>
              </a:lnSpc>
              <a:spcBef>
                <a:spcPts val="0"/>
              </a:spcBef>
              <a:spcAft>
                <a:spcPts val="0"/>
              </a:spcAft>
              <a:buNone/>
            </a:pPr>
            <a:r>
              <a:rPr b="0" i="0" lang="en-US" sz="13283" u="none" cap="none" strike="noStrike">
                <a:solidFill>
                  <a:srgbClr val="000000"/>
                </a:solidFill>
                <a:latin typeface="Poppins"/>
                <a:ea typeface="Poppins"/>
                <a:cs typeface="Poppins"/>
                <a:sym typeface="Poppins"/>
              </a:rPr>
              <a:t>Fitnest</a:t>
            </a:r>
            <a:r>
              <a:rPr b="0" i="0" lang="en-US" sz="13283" u="none" cap="none" strike="noStrike">
                <a:solidFill>
                  <a:srgbClr val="FFFFFF"/>
                </a:solidFill>
                <a:latin typeface="Poppins"/>
                <a:ea typeface="Poppins"/>
                <a:cs typeface="Poppins"/>
                <a:sym typeface="Poppins"/>
              </a:rPr>
              <a:t>X</a:t>
            </a:r>
            <a:endParaRPr/>
          </a:p>
        </p:txBody>
      </p:sp>
      <p:sp>
        <p:nvSpPr>
          <p:cNvPr id="129" name="Google Shape;129;p1"/>
          <p:cNvSpPr txBox="1"/>
          <p:nvPr/>
        </p:nvSpPr>
        <p:spPr>
          <a:xfrm>
            <a:off x="1943597" y="5138644"/>
            <a:ext cx="6012543" cy="2811382"/>
          </a:xfrm>
          <a:prstGeom prst="rect">
            <a:avLst/>
          </a:prstGeom>
          <a:noFill/>
          <a:ln>
            <a:noFill/>
          </a:ln>
        </p:spPr>
        <p:txBody>
          <a:bodyPr anchorCtr="0" anchor="t" bIns="0" lIns="0" spcFirstLastPara="1" rIns="0" wrap="square" tIns="0">
            <a:spAutoFit/>
          </a:bodyPr>
          <a:lstStyle/>
          <a:p>
            <a:pPr indent="0" lvl="0" marL="0" marR="0" rtl="0" algn="l">
              <a:lnSpc>
                <a:spcPct val="50000"/>
              </a:lnSpc>
              <a:spcBef>
                <a:spcPts val="0"/>
              </a:spcBef>
              <a:spcAft>
                <a:spcPts val="0"/>
              </a:spcAft>
              <a:buNone/>
            </a:pPr>
            <a:r>
              <a:rPr b="1" i="0" lang="en-US" sz="10292" u="none" cap="none" strike="noStrike">
                <a:solidFill>
                  <a:srgbClr val="60057F"/>
                </a:solidFill>
                <a:latin typeface="Poppins"/>
                <a:ea typeface="Poppins"/>
                <a:cs typeface="Poppins"/>
                <a:sym typeface="Poppins"/>
              </a:rPr>
              <a:t>Mobile</a:t>
            </a:r>
            <a:endParaRPr/>
          </a:p>
          <a:p>
            <a:pPr indent="0" lvl="0" marL="0" marR="0" rtl="0" algn="l">
              <a:lnSpc>
                <a:spcPct val="140007"/>
              </a:lnSpc>
              <a:spcBef>
                <a:spcPts val="0"/>
              </a:spcBef>
              <a:spcAft>
                <a:spcPts val="0"/>
              </a:spcAft>
              <a:buNone/>
            </a:pPr>
            <a:r>
              <a:rPr b="1" i="0" lang="en-US" sz="13975" u="none" cap="none" strike="noStrike">
                <a:solidFill>
                  <a:srgbClr val="60057F"/>
                </a:solidFill>
                <a:latin typeface="Poppins"/>
                <a:ea typeface="Poppins"/>
                <a:cs typeface="Poppins"/>
                <a:sym typeface="Poppins"/>
              </a:rPr>
              <a:t>App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621" name="Shape 621"/>
        <p:cNvGrpSpPr/>
        <p:nvPr/>
      </p:nvGrpSpPr>
      <p:grpSpPr>
        <a:xfrm>
          <a:off x="0" y="0"/>
          <a:ext cx="0" cy="0"/>
          <a:chOff x="0" y="0"/>
          <a:chExt cx="0" cy="0"/>
        </a:xfrm>
      </p:grpSpPr>
      <p:grpSp>
        <p:nvGrpSpPr>
          <p:cNvPr id="622" name="Google Shape;622;p10"/>
          <p:cNvGrpSpPr/>
          <p:nvPr/>
        </p:nvGrpSpPr>
        <p:grpSpPr>
          <a:xfrm>
            <a:off x="17293116" y="447580"/>
            <a:ext cx="397367" cy="147050"/>
            <a:chOff x="0" y="-38100"/>
            <a:chExt cx="128243" cy="47458"/>
          </a:xfrm>
        </p:grpSpPr>
        <p:sp>
          <p:nvSpPr>
            <p:cNvPr id="623" name="Google Shape;623;p10"/>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624" name="Google Shape;624;p10"/>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25" name="Google Shape;625;p10"/>
          <p:cNvGrpSpPr/>
          <p:nvPr/>
        </p:nvGrpSpPr>
        <p:grpSpPr>
          <a:xfrm>
            <a:off x="17293116" y="539683"/>
            <a:ext cx="397367" cy="147050"/>
            <a:chOff x="0" y="-38100"/>
            <a:chExt cx="128243" cy="47458"/>
          </a:xfrm>
        </p:grpSpPr>
        <p:sp>
          <p:nvSpPr>
            <p:cNvPr id="626" name="Google Shape;626;p10"/>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627" name="Google Shape;627;p10"/>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28" name="Google Shape;628;p10"/>
          <p:cNvGrpSpPr/>
          <p:nvPr/>
        </p:nvGrpSpPr>
        <p:grpSpPr>
          <a:xfrm>
            <a:off x="18153377" y="7690419"/>
            <a:ext cx="290192" cy="1567881"/>
            <a:chOff x="0" y="-38100"/>
            <a:chExt cx="294878" cy="1593203"/>
          </a:xfrm>
        </p:grpSpPr>
        <p:sp>
          <p:nvSpPr>
            <p:cNvPr id="629" name="Google Shape;629;p10"/>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0"/>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31" name="Google Shape;631;p10"/>
          <p:cNvGrpSpPr/>
          <p:nvPr/>
        </p:nvGrpSpPr>
        <p:grpSpPr>
          <a:xfrm rot="-2462652">
            <a:off x="5074729" y="-1306765"/>
            <a:ext cx="3127859" cy="6187490"/>
            <a:chOff x="0" y="0"/>
            <a:chExt cx="2620010" cy="5182870"/>
          </a:xfrm>
        </p:grpSpPr>
        <p:sp>
          <p:nvSpPr>
            <p:cNvPr id="632" name="Google Shape;63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43307" l="0" r="0" t="-43307"/>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0"/>
          <p:cNvGrpSpPr/>
          <p:nvPr/>
        </p:nvGrpSpPr>
        <p:grpSpPr>
          <a:xfrm rot="-2462652">
            <a:off x="2298619" y="1081960"/>
            <a:ext cx="3127859" cy="6187490"/>
            <a:chOff x="0" y="0"/>
            <a:chExt cx="2620010" cy="5182870"/>
          </a:xfrm>
        </p:grpSpPr>
        <p:sp>
          <p:nvSpPr>
            <p:cNvPr id="642" name="Google Shape;64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 name="Google Shape;651;p10"/>
          <p:cNvGrpSpPr/>
          <p:nvPr/>
        </p:nvGrpSpPr>
        <p:grpSpPr>
          <a:xfrm rot="-2462652">
            <a:off x="-259365" y="3490841"/>
            <a:ext cx="3127859" cy="6187490"/>
            <a:chOff x="0" y="0"/>
            <a:chExt cx="2620010" cy="5182870"/>
          </a:xfrm>
        </p:grpSpPr>
        <p:sp>
          <p:nvSpPr>
            <p:cNvPr id="652" name="Google Shape;65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0" l="-1414" r="-1415"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10"/>
          <p:cNvGrpSpPr/>
          <p:nvPr/>
        </p:nvGrpSpPr>
        <p:grpSpPr>
          <a:xfrm rot="-2462652">
            <a:off x="9609119" y="3765180"/>
            <a:ext cx="3127859" cy="6187490"/>
            <a:chOff x="0" y="0"/>
            <a:chExt cx="2620010" cy="5182870"/>
          </a:xfrm>
        </p:grpSpPr>
        <p:sp>
          <p:nvSpPr>
            <p:cNvPr id="662" name="Google Shape;66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6">
                <a:alphaModFix/>
              </a:blip>
              <a:stretch>
                <a:fillRect b="-25088" l="0" r="0" t="-25088"/>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10"/>
          <p:cNvGrpSpPr/>
          <p:nvPr/>
        </p:nvGrpSpPr>
        <p:grpSpPr>
          <a:xfrm rot="-2462652">
            <a:off x="6833009" y="6153905"/>
            <a:ext cx="3127859" cy="6187490"/>
            <a:chOff x="0" y="0"/>
            <a:chExt cx="2620010" cy="5182870"/>
          </a:xfrm>
        </p:grpSpPr>
        <p:sp>
          <p:nvSpPr>
            <p:cNvPr id="672" name="Google Shape;67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7">
                <a:alphaModFix/>
              </a:blip>
              <a:stretch>
                <a:fillRect b="0" l="-431" r="-43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10"/>
          <p:cNvGrpSpPr/>
          <p:nvPr/>
        </p:nvGrpSpPr>
        <p:grpSpPr>
          <a:xfrm rot="-2462652">
            <a:off x="4275026" y="8562785"/>
            <a:ext cx="3127859" cy="6187490"/>
            <a:chOff x="0" y="0"/>
            <a:chExt cx="2620010" cy="5182870"/>
          </a:xfrm>
        </p:grpSpPr>
        <p:sp>
          <p:nvSpPr>
            <p:cNvPr id="682" name="Google Shape;682;p10"/>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0"/>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8">
                <a:alphaModFix/>
              </a:blip>
              <a:stretch>
                <a:fillRect b="0" l="-431" r="-43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0"/>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0"/>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0"/>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0"/>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0"/>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0"/>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0"/>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10"/>
          <p:cNvGrpSpPr/>
          <p:nvPr/>
        </p:nvGrpSpPr>
        <p:grpSpPr>
          <a:xfrm>
            <a:off x="14870476" y="3256719"/>
            <a:ext cx="1311811" cy="241954"/>
            <a:chOff x="0" y="-38100"/>
            <a:chExt cx="274578" cy="50643"/>
          </a:xfrm>
        </p:grpSpPr>
        <p:sp>
          <p:nvSpPr>
            <p:cNvPr id="692" name="Google Shape;692;p10"/>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0"/>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94" name="Google Shape;694;p10"/>
          <p:cNvSpPr/>
          <p:nvPr/>
        </p:nvSpPr>
        <p:spPr>
          <a:xfrm>
            <a:off x="502719" y="210166"/>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9">
              <a:alphaModFix/>
            </a:blip>
            <a:stretch>
              <a:fillRect b="0" l="0" r="0" t="0"/>
            </a:stretch>
          </a:blipFill>
          <a:ln>
            <a:noFill/>
          </a:ln>
        </p:spPr>
      </p:sp>
      <p:sp>
        <p:nvSpPr>
          <p:cNvPr id="695" name="Google Shape;695;p10"/>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696" name="Google Shape;696;p10"/>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697" name="Google Shape;697;p10"/>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698" name="Google Shape;698;p10"/>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699" name="Google Shape;699;p10"/>
          <p:cNvSpPr txBox="1"/>
          <p:nvPr/>
        </p:nvSpPr>
        <p:spPr>
          <a:xfrm>
            <a:off x="11301549" y="2124082"/>
            <a:ext cx="4880738" cy="937027"/>
          </a:xfrm>
          <a:prstGeom prst="rect">
            <a:avLst/>
          </a:prstGeom>
          <a:noFill/>
          <a:ln>
            <a:noFill/>
          </a:ln>
        </p:spPr>
        <p:txBody>
          <a:bodyPr anchorCtr="0" anchor="t" bIns="0" lIns="0" spcFirstLastPara="1" rIns="0" wrap="square" tIns="0">
            <a:spAutoFit/>
          </a:bodyPr>
          <a:lstStyle/>
          <a:p>
            <a:pPr indent="0" lvl="0" marL="0" marR="0" rtl="0" algn="r">
              <a:lnSpc>
                <a:spcPct val="117009"/>
              </a:lnSpc>
              <a:spcBef>
                <a:spcPts val="0"/>
              </a:spcBef>
              <a:spcAft>
                <a:spcPts val="0"/>
              </a:spcAft>
              <a:buNone/>
            </a:pPr>
            <a:r>
              <a:rPr b="1" i="0" lang="en-US" sz="5938" u="none" cap="none" strike="noStrike">
                <a:solidFill>
                  <a:srgbClr val="FFFFFF"/>
                </a:solidFill>
                <a:latin typeface="Poppins"/>
                <a:ea typeface="Poppins"/>
                <a:cs typeface="Poppins"/>
                <a:sym typeface="Poppins"/>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133" name="Shape 133"/>
        <p:cNvGrpSpPr/>
        <p:nvPr/>
      </p:nvGrpSpPr>
      <p:grpSpPr>
        <a:xfrm>
          <a:off x="0" y="0"/>
          <a:ext cx="0" cy="0"/>
          <a:chOff x="0" y="0"/>
          <a:chExt cx="0" cy="0"/>
        </a:xfrm>
      </p:grpSpPr>
      <p:grpSp>
        <p:nvGrpSpPr>
          <p:cNvPr id="134" name="Google Shape;134;p2"/>
          <p:cNvGrpSpPr/>
          <p:nvPr/>
        </p:nvGrpSpPr>
        <p:grpSpPr>
          <a:xfrm>
            <a:off x="17293116" y="447580"/>
            <a:ext cx="397367" cy="147050"/>
            <a:chOff x="0" y="-38100"/>
            <a:chExt cx="128243" cy="47458"/>
          </a:xfrm>
        </p:grpSpPr>
        <p:sp>
          <p:nvSpPr>
            <p:cNvPr id="135" name="Google Shape;135;p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136" name="Google Shape;136;p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7" name="Google Shape;137;p2"/>
          <p:cNvGrpSpPr/>
          <p:nvPr/>
        </p:nvGrpSpPr>
        <p:grpSpPr>
          <a:xfrm>
            <a:off x="17293116" y="539683"/>
            <a:ext cx="397367" cy="147050"/>
            <a:chOff x="0" y="-38100"/>
            <a:chExt cx="128243" cy="47458"/>
          </a:xfrm>
        </p:grpSpPr>
        <p:sp>
          <p:nvSpPr>
            <p:cNvPr id="138" name="Google Shape;138;p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139" name="Google Shape;139;p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0" name="Google Shape;140;p2"/>
          <p:cNvGrpSpPr/>
          <p:nvPr/>
        </p:nvGrpSpPr>
        <p:grpSpPr>
          <a:xfrm>
            <a:off x="0" y="-144661"/>
            <a:ext cx="4294540" cy="10431661"/>
            <a:chOff x="0" y="-38100"/>
            <a:chExt cx="1131072" cy="2747433"/>
          </a:xfrm>
        </p:grpSpPr>
        <p:sp>
          <p:nvSpPr>
            <p:cNvPr id="141" name="Google Shape;141;p2"/>
            <p:cNvSpPr/>
            <p:nvPr/>
          </p:nvSpPr>
          <p:spPr>
            <a:xfrm>
              <a:off x="0" y="0"/>
              <a:ext cx="1131072" cy="2709333"/>
            </a:xfrm>
            <a:custGeom>
              <a:rect b="b" l="l" r="r" t="t"/>
              <a:pathLst>
                <a:path extrusionOk="0" h="2709333" w="1131072">
                  <a:moveTo>
                    <a:pt x="0" y="0"/>
                  </a:moveTo>
                  <a:lnTo>
                    <a:pt x="1131072" y="0"/>
                  </a:lnTo>
                  <a:lnTo>
                    <a:pt x="1131072" y="2709333"/>
                  </a:lnTo>
                  <a:lnTo>
                    <a:pt x="0" y="2709333"/>
                  </a:lnTo>
                  <a:close/>
                </a:path>
              </a:pathLst>
            </a:custGeom>
            <a:gradFill>
              <a:gsLst>
                <a:gs pos="0">
                  <a:srgbClr val="C58BF2"/>
                </a:gs>
                <a:gs pos="100000">
                  <a:srgbClr val="66B0DF"/>
                </a:gs>
              </a:gsLst>
              <a:lin ang="5400000" scaled="0"/>
            </a:gradFill>
            <a:ln>
              <a:noFill/>
            </a:ln>
          </p:spPr>
        </p:sp>
        <p:sp>
          <p:nvSpPr>
            <p:cNvPr id="142" name="Google Shape;142;p2"/>
            <p:cNvSpPr txBox="1"/>
            <p:nvPr/>
          </p:nvSpPr>
          <p:spPr>
            <a:xfrm>
              <a:off x="0" y="-38100"/>
              <a:ext cx="1131072" cy="274743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3" name="Google Shape;143;p2"/>
          <p:cNvGrpSpPr/>
          <p:nvPr/>
        </p:nvGrpSpPr>
        <p:grpSpPr>
          <a:xfrm>
            <a:off x="18153377" y="7690419"/>
            <a:ext cx="290192" cy="1567881"/>
            <a:chOff x="0" y="-38100"/>
            <a:chExt cx="294878" cy="1593203"/>
          </a:xfrm>
        </p:grpSpPr>
        <p:sp>
          <p:nvSpPr>
            <p:cNvPr id="144" name="Google Shape;144;p2"/>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6" name="Google Shape;146;p2"/>
          <p:cNvGrpSpPr/>
          <p:nvPr/>
        </p:nvGrpSpPr>
        <p:grpSpPr>
          <a:xfrm>
            <a:off x="1840628" y="289226"/>
            <a:ext cx="4906598" cy="9706170"/>
            <a:chOff x="0" y="0"/>
            <a:chExt cx="2620010" cy="5182870"/>
          </a:xfrm>
        </p:grpSpPr>
        <p:sp>
          <p:nvSpPr>
            <p:cNvPr id="147" name="Google Shape;147;p2"/>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85517" l="0" r="0" t="-109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2"/>
          <p:cNvGrpSpPr/>
          <p:nvPr/>
        </p:nvGrpSpPr>
        <p:grpSpPr>
          <a:xfrm>
            <a:off x="10890316" y="3716850"/>
            <a:ext cx="1042538" cy="192288"/>
            <a:chOff x="0" y="-38100"/>
            <a:chExt cx="274578" cy="50643"/>
          </a:xfrm>
        </p:grpSpPr>
        <p:sp>
          <p:nvSpPr>
            <p:cNvPr id="157" name="Google Shape;157;p2"/>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9" name="Google Shape;159;p2"/>
          <p:cNvSpPr/>
          <p:nvPr/>
        </p:nvSpPr>
        <p:spPr>
          <a:xfrm>
            <a:off x="502719" y="239162"/>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4">
              <a:alphaModFix/>
            </a:blip>
            <a:stretch>
              <a:fillRect b="0" l="0" r="0" t="0"/>
            </a:stretch>
          </a:blipFill>
          <a:ln>
            <a:noFill/>
          </a:ln>
        </p:spPr>
      </p:sp>
      <p:sp>
        <p:nvSpPr>
          <p:cNvPr id="160" name="Google Shape;160;p2"/>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161" name="Google Shape;161;p2"/>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162" name="Google Shape;162;p2"/>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163" name="Google Shape;163;p2"/>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164" name="Google Shape;164;p2"/>
          <p:cNvSpPr txBox="1"/>
          <p:nvPr/>
        </p:nvSpPr>
        <p:spPr>
          <a:xfrm>
            <a:off x="10890316" y="2208812"/>
            <a:ext cx="4982921" cy="1407878"/>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Welcome To Our Application</a:t>
            </a:r>
            <a:endParaRPr/>
          </a:p>
        </p:txBody>
      </p:sp>
      <p:sp>
        <p:nvSpPr>
          <p:cNvPr id="165" name="Google Shape;165;p2"/>
          <p:cNvSpPr txBox="1"/>
          <p:nvPr/>
        </p:nvSpPr>
        <p:spPr>
          <a:xfrm>
            <a:off x="10750075" y="4139101"/>
            <a:ext cx="5263500" cy="30033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Fitnes</a:t>
            </a:r>
            <a:r>
              <a:rPr lang="en-US" sz="1599">
                <a:solidFill>
                  <a:srgbClr val="FFFFFF"/>
                </a:solidFill>
                <a:latin typeface="Open Sans"/>
                <a:ea typeface="Open Sans"/>
                <a:cs typeface="Open Sans"/>
                <a:sym typeface="Open Sans"/>
              </a:rPr>
              <a:t>t</a:t>
            </a:r>
            <a:r>
              <a:rPr b="0" i="0" lang="en-US" sz="1599" u="none" cap="none" strike="noStrike">
                <a:solidFill>
                  <a:srgbClr val="FFFFFF"/>
                </a:solidFill>
                <a:latin typeface="Open Sans"/>
                <a:ea typeface="Open Sans"/>
                <a:cs typeface="Open Sans"/>
                <a:sym typeface="Open Sans"/>
              </a:rPr>
              <a:t>X is your comprehensive fitness companion, designed to help you stay healthy and achieve your personal fitness goals. Whether you're just starting out or are an experienced fitness enthusiast, FitLife offers all the tools you need in one convenient platform. Simplify your fitness journey by accessing workout plans, tracking your progress, and receiving personalized insights.</a:t>
            </a:r>
            <a:endParaRPr/>
          </a:p>
          <a:p>
            <a:pPr indent="0" lvl="0" marL="0" marR="0" rtl="0" algn="l">
              <a:lnSpc>
                <a:spcPct val="140025"/>
              </a:lnSpc>
              <a:spcBef>
                <a:spcPts val="0"/>
              </a:spcBef>
              <a:spcAft>
                <a:spcPts val="0"/>
              </a:spcAft>
              <a:buNone/>
            </a:pPr>
            <a:r>
              <a:t/>
            </a:r>
            <a:endParaRPr b="0" i="0" sz="1599" u="none" cap="none" strike="noStrike">
              <a:solidFill>
                <a:srgbClr val="FFFFFF"/>
              </a:solidFill>
              <a:latin typeface="Open Sans"/>
              <a:ea typeface="Open Sans"/>
              <a:cs typeface="Open Sans"/>
              <a:sym typeface="Open Sans"/>
            </a:endParaRPr>
          </a:p>
        </p:txBody>
      </p:sp>
      <p:sp>
        <p:nvSpPr>
          <p:cNvPr id="166" name="Google Shape;166;p2"/>
          <p:cNvSpPr txBox="1"/>
          <p:nvPr/>
        </p:nvSpPr>
        <p:spPr>
          <a:xfrm>
            <a:off x="10750075" y="6827438"/>
            <a:ext cx="5263500" cy="26586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Our app allows you to follow custom workout routines, track your daily and long-term activity, and monitor your fitness metrics, like heart rate and calories burned, all in real time. FitLife empowers you to stay motivated, challenge yourself, and get the most out of every workout, all while keeping you informed about your health and fitness progress</a:t>
            </a:r>
            <a:endParaRPr/>
          </a:p>
          <a:p>
            <a:pPr indent="0" lvl="0" marL="0" marR="0" rtl="0" algn="l">
              <a:lnSpc>
                <a:spcPct val="131332"/>
              </a:lnSpc>
              <a:spcBef>
                <a:spcPts val="0"/>
              </a:spcBef>
              <a:spcAft>
                <a:spcPts val="0"/>
              </a:spcAft>
              <a:buNone/>
            </a:pPr>
            <a:r>
              <a:t/>
            </a:r>
            <a:endParaRPr b="0" i="0" sz="1599" u="none" cap="none" strike="noStrike">
              <a:solidFill>
                <a:srgbClr val="FFFFFF"/>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170" name="Shape 170"/>
        <p:cNvGrpSpPr/>
        <p:nvPr/>
      </p:nvGrpSpPr>
      <p:grpSpPr>
        <a:xfrm>
          <a:off x="0" y="0"/>
          <a:ext cx="0" cy="0"/>
          <a:chOff x="0" y="0"/>
          <a:chExt cx="0" cy="0"/>
        </a:xfrm>
      </p:grpSpPr>
      <p:grpSp>
        <p:nvGrpSpPr>
          <p:cNvPr id="171" name="Google Shape;171;p3"/>
          <p:cNvGrpSpPr/>
          <p:nvPr/>
        </p:nvGrpSpPr>
        <p:grpSpPr>
          <a:xfrm>
            <a:off x="17293116" y="447580"/>
            <a:ext cx="397367" cy="147050"/>
            <a:chOff x="0" y="-38100"/>
            <a:chExt cx="128243" cy="47458"/>
          </a:xfrm>
        </p:grpSpPr>
        <p:sp>
          <p:nvSpPr>
            <p:cNvPr id="172" name="Google Shape;172;p3"/>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173" name="Google Shape;173;p3"/>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74" name="Google Shape;174;p3"/>
          <p:cNvGrpSpPr/>
          <p:nvPr/>
        </p:nvGrpSpPr>
        <p:grpSpPr>
          <a:xfrm>
            <a:off x="17293116" y="539683"/>
            <a:ext cx="397367" cy="147050"/>
            <a:chOff x="0" y="-38100"/>
            <a:chExt cx="128243" cy="47458"/>
          </a:xfrm>
        </p:grpSpPr>
        <p:sp>
          <p:nvSpPr>
            <p:cNvPr id="175" name="Google Shape;175;p3"/>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176" name="Google Shape;176;p3"/>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77" name="Google Shape;177;p3"/>
          <p:cNvGrpSpPr/>
          <p:nvPr/>
        </p:nvGrpSpPr>
        <p:grpSpPr>
          <a:xfrm>
            <a:off x="18153377" y="7690419"/>
            <a:ext cx="290192" cy="1567881"/>
            <a:chOff x="0" y="-38100"/>
            <a:chExt cx="294878" cy="1593203"/>
          </a:xfrm>
        </p:grpSpPr>
        <p:sp>
          <p:nvSpPr>
            <p:cNvPr id="178" name="Google Shape;178;p3"/>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0" name="Google Shape;180;p3"/>
          <p:cNvGrpSpPr/>
          <p:nvPr/>
        </p:nvGrpSpPr>
        <p:grpSpPr>
          <a:xfrm>
            <a:off x="13009443" y="1214248"/>
            <a:ext cx="4125934" cy="8161870"/>
            <a:chOff x="0" y="0"/>
            <a:chExt cx="2620010" cy="5182870"/>
          </a:xfrm>
        </p:grpSpPr>
        <p:sp>
          <p:nvSpPr>
            <p:cNvPr id="181" name="Google Shape;181;p3"/>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49909" l="0" r="0" t="-26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3"/>
          <p:cNvGrpSpPr/>
          <p:nvPr/>
        </p:nvGrpSpPr>
        <p:grpSpPr>
          <a:xfrm>
            <a:off x="1828563" y="3166467"/>
            <a:ext cx="1042538" cy="192288"/>
            <a:chOff x="0" y="-38100"/>
            <a:chExt cx="274578" cy="50643"/>
          </a:xfrm>
        </p:grpSpPr>
        <p:sp>
          <p:nvSpPr>
            <p:cNvPr id="191" name="Google Shape;191;p3"/>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3" name="Google Shape;193;p3"/>
          <p:cNvGrpSpPr/>
          <p:nvPr/>
        </p:nvGrpSpPr>
        <p:grpSpPr>
          <a:xfrm>
            <a:off x="1828563" y="4104885"/>
            <a:ext cx="677751" cy="677751"/>
            <a:chOff x="0" y="0"/>
            <a:chExt cx="812800" cy="812800"/>
          </a:xfrm>
        </p:grpSpPr>
        <p:sp>
          <p:nvSpPr>
            <p:cNvPr id="194" name="Google Shape;194;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6" name="Google Shape;196;p3"/>
          <p:cNvGrpSpPr/>
          <p:nvPr/>
        </p:nvGrpSpPr>
        <p:grpSpPr>
          <a:xfrm>
            <a:off x="7248959" y="4104885"/>
            <a:ext cx="677751" cy="677751"/>
            <a:chOff x="0" y="0"/>
            <a:chExt cx="812800" cy="812800"/>
          </a:xfrm>
        </p:grpSpPr>
        <p:sp>
          <p:nvSpPr>
            <p:cNvPr id="197" name="Google Shape;197;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9" name="Google Shape;199;p3"/>
          <p:cNvGrpSpPr/>
          <p:nvPr/>
        </p:nvGrpSpPr>
        <p:grpSpPr>
          <a:xfrm>
            <a:off x="1828563" y="5642722"/>
            <a:ext cx="677751" cy="677751"/>
            <a:chOff x="0" y="0"/>
            <a:chExt cx="812800" cy="812800"/>
          </a:xfrm>
        </p:grpSpPr>
        <p:sp>
          <p:nvSpPr>
            <p:cNvPr id="200" name="Google Shape;200;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2" name="Google Shape;202;p3"/>
          <p:cNvGrpSpPr/>
          <p:nvPr/>
        </p:nvGrpSpPr>
        <p:grpSpPr>
          <a:xfrm>
            <a:off x="7248959" y="5642722"/>
            <a:ext cx="677751" cy="677751"/>
            <a:chOff x="0" y="0"/>
            <a:chExt cx="812800" cy="812800"/>
          </a:xfrm>
        </p:grpSpPr>
        <p:sp>
          <p:nvSpPr>
            <p:cNvPr id="203" name="Google Shape;203;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5" name="Google Shape;205;p3"/>
          <p:cNvGrpSpPr/>
          <p:nvPr/>
        </p:nvGrpSpPr>
        <p:grpSpPr>
          <a:xfrm>
            <a:off x="1828563" y="7457806"/>
            <a:ext cx="677751" cy="677751"/>
            <a:chOff x="0" y="0"/>
            <a:chExt cx="812800" cy="812800"/>
          </a:xfrm>
        </p:grpSpPr>
        <p:sp>
          <p:nvSpPr>
            <p:cNvPr id="206" name="Google Shape;206;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8" name="Google Shape;208;p3"/>
          <p:cNvGrpSpPr/>
          <p:nvPr/>
        </p:nvGrpSpPr>
        <p:grpSpPr>
          <a:xfrm>
            <a:off x="7248959" y="7183272"/>
            <a:ext cx="677751" cy="677751"/>
            <a:chOff x="0" y="0"/>
            <a:chExt cx="812800" cy="812800"/>
          </a:xfrm>
        </p:grpSpPr>
        <p:sp>
          <p:nvSpPr>
            <p:cNvPr id="209" name="Google Shape;209;p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1" name="Google Shape;211;p3"/>
          <p:cNvSpPr/>
          <p:nvPr/>
        </p:nvSpPr>
        <p:spPr>
          <a:xfrm>
            <a:off x="655378" y="319105"/>
            <a:ext cx="1051963" cy="895143"/>
          </a:xfrm>
          <a:custGeom>
            <a:rect b="b" l="l" r="r" t="t"/>
            <a:pathLst>
              <a:path extrusionOk="0" h="895143" w="1051963">
                <a:moveTo>
                  <a:pt x="0" y="0"/>
                </a:moveTo>
                <a:lnTo>
                  <a:pt x="1051963" y="0"/>
                </a:lnTo>
                <a:lnTo>
                  <a:pt x="1051963" y="895143"/>
                </a:lnTo>
                <a:lnTo>
                  <a:pt x="0" y="895143"/>
                </a:lnTo>
                <a:lnTo>
                  <a:pt x="0" y="0"/>
                </a:lnTo>
                <a:close/>
              </a:path>
            </a:pathLst>
          </a:custGeom>
          <a:blipFill rotWithShape="1">
            <a:blip r:embed="rId4">
              <a:alphaModFix/>
            </a:blip>
            <a:stretch>
              <a:fillRect b="0" l="0" r="0" t="0"/>
            </a:stretch>
          </a:blipFill>
          <a:ln>
            <a:noFill/>
          </a:ln>
        </p:spPr>
      </p:sp>
      <p:sp>
        <p:nvSpPr>
          <p:cNvPr id="212" name="Google Shape;212;p3"/>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213" name="Google Shape;213;p3"/>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214" name="Google Shape;214;p3"/>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215" name="Google Shape;215;p3"/>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216" name="Google Shape;216;p3"/>
          <p:cNvSpPr txBox="1"/>
          <p:nvPr/>
        </p:nvSpPr>
        <p:spPr>
          <a:xfrm>
            <a:off x="1828563" y="2258504"/>
            <a:ext cx="8423420" cy="731677"/>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Application Advantages</a:t>
            </a:r>
            <a:endParaRPr/>
          </a:p>
        </p:txBody>
      </p:sp>
      <p:sp>
        <p:nvSpPr>
          <p:cNvPr id="217" name="Google Shape;217;p3"/>
          <p:cNvSpPr txBox="1"/>
          <p:nvPr/>
        </p:nvSpPr>
        <p:spPr>
          <a:xfrm>
            <a:off x="2775851" y="4066785"/>
            <a:ext cx="3550967" cy="13766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Personalized Workouts</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FitLife offers tailored workout plans based on your fitness level and goals, whether you're focusing on weight loss, muscle gain, or overall health improvement.</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18" name="Google Shape;218;p3"/>
          <p:cNvSpPr txBox="1"/>
          <p:nvPr/>
        </p:nvSpPr>
        <p:spPr>
          <a:xfrm>
            <a:off x="1919383" y="428088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01</a:t>
            </a:r>
            <a:endParaRPr/>
          </a:p>
        </p:txBody>
      </p:sp>
      <p:sp>
        <p:nvSpPr>
          <p:cNvPr id="219" name="Google Shape;219;p3"/>
          <p:cNvSpPr txBox="1"/>
          <p:nvPr/>
        </p:nvSpPr>
        <p:spPr>
          <a:xfrm>
            <a:off x="8196247" y="4066785"/>
            <a:ext cx="3550967" cy="16052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Variety of Workouts</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Explore a wide range of exercises from cardio to strength training. FitLife ensures that you have access to diverse workouts that suit your preferences and fitness goals, helping you avoid boredom and stay motivated.</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20" name="Google Shape;220;p3"/>
          <p:cNvSpPr txBox="1"/>
          <p:nvPr/>
        </p:nvSpPr>
        <p:spPr>
          <a:xfrm>
            <a:off x="7339779" y="428088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04</a:t>
            </a:r>
            <a:endParaRPr/>
          </a:p>
        </p:txBody>
      </p:sp>
      <p:sp>
        <p:nvSpPr>
          <p:cNvPr id="221" name="Google Shape;221;p3"/>
          <p:cNvSpPr txBox="1"/>
          <p:nvPr/>
        </p:nvSpPr>
        <p:spPr>
          <a:xfrm>
            <a:off x="2775851" y="5604622"/>
            <a:ext cx="3550967" cy="16052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Real-Time Progress Tracking </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Monitor your workouts and health metrics in real time, including heart rate, calories burned, and duration, helping you stay on track and make informed decisions about your fitness routine.</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22" name="Google Shape;222;p3"/>
          <p:cNvSpPr txBox="1"/>
          <p:nvPr/>
        </p:nvSpPr>
        <p:spPr>
          <a:xfrm>
            <a:off x="1919383" y="5818720"/>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02</a:t>
            </a:r>
            <a:endParaRPr/>
          </a:p>
        </p:txBody>
      </p:sp>
      <p:sp>
        <p:nvSpPr>
          <p:cNvPr id="223" name="Google Shape;223;p3"/>
          <p:cNvSpPr txBox="1"/>
          <p:nvPr/>
        </p:nvSpPr>
        <p:spPr>
          <a:xfrm>
            <a:off x="8196247" y="5604622"/>
            <a:ext cx="3550967" cy="16052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Motivation and Goal Setting </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Set personalized fitness goals and receive reminders and motivational prompts to stay consistent. Whether it's daily step goals or long-term milestones, FitLife helps keep you accountable.</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24" name="Google Shape;224;p3"/>
          <p:cNvSpPr txBox="1"/>
          <p:nvPr/>
        </p:nvSpPr>
        <p:spPr>
          <a:xfrm>
            <a:off x="7339779" y="5818720"/>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05</a:t>
            </a:r>
            <a:endParaRPr/>
          </a:p>
        </p:txBody>
      </p:sp>
      <p:sp>
        <p:nvSpPr>
          <p:cNvPr id="225" name="Google Shape;225;p3"/>
          <p:cNvSpPr txBox="1"/>
          <p:nvPr/>
        </p:nvSpPr>
        <p:spPr>
          <a:xfrm>
            <a:off x="2678817" y="7349745"/>
            <a:ext cx="3550967" cy="16052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Comprehensive Fitness Insights</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Receive detailed reports and analysis of your fitness progress. The app provides insights on trends over time, helping you identify areas of improvement and keep pushing towards your goals.</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26" name="Google Shape;226;p3"/>
          <p:cNvSpPr txBox="1"/>
          <p:nvPr/>
        </p:nvSpPr>
        <p:spPr>
          <a:xfrm>
            <a:off x="1919383" y="7633804"/>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03</a:t>
            </a:r>
            <a:endParaRPr/>
          </a:p>
        </p:txBody>
      </p:sp>
      <p:sp>
        <p:nvSpPr>
          <p:cNvPr id="227" name="Google Shape;227;p3"/>
          <p:cNvSpPr txBox="1"/>
          <p:nvPr/>
        </p:nvSpPr>
        <p:spPr>
          <a:xfrm>
            <a:off x="8196247" y="7145172"/>
            <a:ext cx="3550967" cy="16052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User-Friendly Interface</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FitLife features an intuitive, easy-to-navigate interface, making it simple for anyone to manage workouts, track progress, and stay engaged in their fitness routine without any hassle.</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28" name="Google Shape;228;p3"/>
          <p:cNvSpPr txBox="1"/>
          <p:nvPr/>
        </p:nvSpPr>
        <p:spPr>
          <a:xfrm>
            <a:off x="7339779" y="7359270"/>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06</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232" name="Shape 232"/>
        <p:cNvGrpSpPr/>
        <p:nvPr/>
      </p:nvGrpSpPr>
      <p:grpSpPr>
        <a:xfrm>
          <a:off x="0" y="0"/>
          <a:ext cx="0" cy="0"/>
          <a:chOff x="0" y="0"/>
          <a:chExt cx="0" cy="0"/>
        </a:xfrm>
      </p:grpSpPr>
      <p:grpSp>
        <p:nvGrpSpPr>
          <p:cNvPr id="233" name="Google Shape;233;p4"/>
          <p:cNvGrpSpPr/>
          <p:nvPr/>
        </p:nvGrpSpPr>
        <p:grpSpPr>
          <a:xfrm>
            <a:off x="17293116" y="447580"/>
            <a:ext cx="397367" cy="147050"/>
            <a:chOff x="0" y="-38100"/>
            <a:chExt cx="128243" cy="47458"/>
          </a:xfrm>
        </p:grpSpPr>
        <p:sp>
          <p:nvSpPr>
            <p:cNvPr id="234" name="Google Shape;234;p4"/>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235" name="Google Shape;235;p4"/>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6" name="Google Shape;236;p4"/>
          <p:cNvGrpSpPr/>
          <p:nvPr/>
        </p:nvGrpSpPr>
        <p:grpSpPr>
          <a:xfrm>
            <a:off x="17293116" y="539683"/>
            <a:ext cx="397367" cy="147050"/>
            <a:chOff x="0" y="-38100"/>
            <a:chExt cx="128243" cy="47458"/>
          </a:xfrm>
        </p:grpSpPr>
        <p:sp>
          <p:nvSpPr>
            <p:cNvPr id="237" name="Google Shape;237;p4"/>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238" name="Google Shape;238;p4"/>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9" name="Google Shape;239;p4"/>
          <p:cNvGrpSpPr/>
          <p:nvPr/>
        </p:nvGrpSpPr>
        <p:grpSpPr>
          <a:xfrm>
            <a:off x="18153377" y="7690419"/>
            <a:ext cx="290192" cy="1567881"/>
            <a:chOff x="0" y="-38100"/>
            <a:chExt cx="294878" cy="1593203"/>
          </a:xfrm>
        </p:grpSpPr>
        <p:sp>
          <p:nvSpPr>
            <p:cNvPr id="240" name="Google Shape;240;p4"/>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2" name="Google Shape;242;p4"/>
          <p:cNvGrpSpPr/>
          <p:nvPr/>
        </p:nvGrpSpPr>
        <p:grpSpPr>
          <a:xfrm>
            <a:off x="0" y="-144661"/>
            <a:ext cx="7922056" cy="5288161"/>
            <a:chOff x="0" y="-38100"/>
            <a:chExt cx="2086467" cy="1392767"/>
          </a:xfrm>
        </p:grpSpPr>
        <p:sp>
          <p:nvSpPr>
            <p:cNvPr id="243" name="Google Shape;243;p4"/>
            <p:cNvSpPr/>
            <p:nvPr/>
          </p:nvSpPr>
          <p:spPr>
            <a:xfrm>
              <a:off x="0" y="0"/>
              <a:ext cx="2086467" cy="1354667"/>
            </a:xfrm>
            <a:custGeom>
              <a:rect b="b" l="l" r="r" t="t"/>
              <a:pathLst>
                <a:path extrusionOk="0" h="1354667" w="2086467">
                  <a:moveTo>
                    <a:pt x="0" y="0"/>
                  </a:moveTo>
                  <a:lnTo>
                    <a:pt x="2086467" y="0"/>
                  </a:lnTo>
                  <a:lnTo>
                    <a:pt x="2086467" y="1354667"/>
                  </a:lnTo>
                  <a:lnTo>
                    <a:pt x="0" y="1354667"/>
                  </a:lnTo>
                  <a:close/>
                </a:path>
              </a:pathLst>
            </a:custGeom>
            <a:solidFill>
              <a:srgbClr val="000000">
                <a:alpha val="0"/>
              </a:srgbClr>
            </a:solidFill>
            <a:ln>
              <a:noFill/>
            </a:ln>
          </p:spPr>
        </p:sp>
        <p:sp>
          <p:nvSpPr>
            <p:cNvPr id="244" name="Google Shape;244;p4"/>
            <p:cNvSpPr txBox="1"/>
            <p:nvPr/>
          </p:nvSpPr>
          <p:spPr>
            <a:xfrm>
              <a:off x="0" y="-38100"/>
              <a:ext cx="2086467" cy="139276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5" name="Google Shape;245;p4"/>
          <p:cNvGrpSpPr/>
          <p:nvPr/>
        </p:nvGrpSpPr>
        <p:grpSpPr>
          <a:xfrm>
            <a:off x="-400025" y="1236279"/>
            <a:ext cx="3427209" cy="6779661"/>
            <a:chOff x="0" y="0"/>
            <a:chExt cx="2620010" cy="5182870"/>
          </a:xfrm>
        </p:grpSpPr>
        <p:sp>
          <p:nvSpPr>
            <p:cNvPr id="246" name="Google Shape;246;p4"/>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3795"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4"/>
          <p:cNvGrpSpPr/>
          <p:nvPr/>
        </p:nvGrpSpPr>
        <p:grpSpPr>
          <a:xfrm>
            <a:off x="3293884" y="1752839"/>
            <a:ext cx="3427209" cy="6779661"/>
            <a:chOff x="0" y="0"/>
            <a:chExt cx="2620010" cy="5182870"/>
          </a:xfrm>
        </p:grpSpPr>
        <p:sp>
          <p:nvSpPr>
            <p:cNvPr id="256" name="Google Shape;256;p4"/>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3710" l="0" r="0" t="-304"/>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4"/>
          <p:cNvGrpSpPr/>
          <p:nvPr/>
        </p:nvGrpSpPr>
        <p:grpSpPr>
          <a:xfrm>
            <a:off x="6987794" y="2995855"/>
            <a:ext cx="3427209" cy="6779661"/>
            <a:chOff x="0" y="0"/>
            <a:chExt cx="2620010" cy="5182870"/>
          </a:xfrm>
        </p:grpSpPr>
        <p:sp>
          <p:nvSpPr>
            <p:cNvPr id="266" name="Google Shape;266;p4"/>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61657"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4"/>
          <p:cNvGrpSpPr/>
          <p:nvPr/>
        </p:nvGrpSpPr>
        <p:grpSpPr>
          <a:xfrm>
            <a:off x="11083505" y="3349647"/>
            <a:ext cx="1042538" cy="192288"/>
            <a:chOff x="0" y="-38100"/>
            <a:chExt cx="274578" cy="50643"/>
          </a:xfrm>
        </p:grpSpPr>
        <p:sp>
          <p:nvSpPr>
            <p:cNvPr id="276" name="Google Shape;276;p4"/>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8" name="Google Shape;278;p4"/>
          <p:cNvGrpSpPr/>
          <p:nvPr/>
        </p:nvGrpSpPr>
        <p:grpSpPr>
          <a:xfrm>
            <a:off x="11083505" y="4288065"/>
            <a:ext cx="677751" cy="677751"/>
            <a:chOff x="0" y="0"/>
            <a:chExt cx="812800" cy="812800"/>
          </a:xfrm>
        </p:grpSpPr>
        <p:sp>
          <p:nvSpPr>
            <p:cNvPr id="279" name="Google Shape;279;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1" name="Google Shape;281;p4"/>
          <p:cNvGrpSpPr/>
          <p:nvPr/>
        </p:nvGrpSpPr>
        <p:grpSpPr>
          <a:xfrm>
            <a:off x="11083505" y="5708765"/>
            <a:ext cx="677751" cy="677751"/>
            <a:chOff x="0" y="0"/>
            <a:chExt cx="812800" cy="812800"/>
          </a:xfrm>
        </p:grpSpPr>
        <p:sp>
          <p:nvSpPr>
            <p:cNvPr id="282" name="Google Shape;282;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4" name="Google Shape;284;p4"/>
          <p:cNvGrpSpPr/>
          <p:nvPr/>
        </p:nvGrpSpPr>
        <p:grpSpPr>
          <a:xfrm>
            <a:off x="11083505" y="7129466"/>
            <a:ext cx="677751" cy="677751"/>
            <a:chOff x="0" y="0"/>
            <a:chExt cx="812800" cy="812800"/>
          </a:xfrm>
        </p:grpSpPr>
        <p:sp>
          <p:nvSpPr>
            <p:cNvPr id="285" name="Google Shape;285;p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7" name="Google Shape;287;p4"/>
          <p:cNvSpPr/>
          <p:nvPr/>
        </p:nvSpPr>
        <p:spPr>
          <a:xfrm>
            <a:off x="502719" y="11806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6">
              <a:alphaModFix/>
            </a:blip>
            <a:stretch>
              <a:fillRect b="0" l="0" r="0" t="0"/>
            </a:stretch>
          </a:blipFill>
          <a:ln>
            <a:noFill/>
          </a:ln>
        </p:spPr>
      </p:sp>
      <p:sp>
        <p:nvSpPr>
          <p:cNvPr id="288" name="Google Shape;288;p4"/>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289" name="Google Shape;289;p4"/>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290" name="Google Shape;290;p4"/>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291" name="Google Shape;291;p4"/>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292" name="Google Shape;292;p4"/>
          <p:cNvSpPr txBox="1"/>
          <p:nvPr/>
        </p:nvSpPr>
        <p:spPr>
          <a:xfrm>
            <a:off x="11083505" y="2441683"/>
            <a:ext cx="4857337" cy="731677"/>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Menu Display</a:t>
            </a:r>
            <a:endParaRPr/>
          </a:p>
        </p:txBody>
      </p:sp>
      <p:sp>
        <p:nvSpPr>
          <p:cNvPr id="293" name="Google Shape;293;p4"/>
          <p:cNvSpPr txBox="1"/>
          <p:nvPr/>
        </p:nvSpPr>
        <p:spPr>
          <a:xfrm>
            <a:off x="12030793" y="4289979"/>
            <a:ext cx="4221864" cy="13766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Add Schedule</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Easily plan your workouts by adding them to your personalized schedule.Select from different workout types and choose the best time for each session to stay organized and on track.</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94" name="Google Shape;294;p4"/>
          <p:cNvSpPr txBox="1"/>
          <p:nvPr/>
        </p:nvSpPr>
        <p:spPr>
          <a:xfrm>
            <a:off x="11174326" y="446406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01</a:t>
            </a:r>
            <a:endParaRPr/>
          </a:p>
        </p:txBody>
      </p:sp>
      <p:sp>
        <p:nvSpPr>
          <p:cNvPr id="295" name="Google Shape;295;p4"/>
          <p:cNvSpPr txBox="1"/>
          <p:nvPr/>
        </p:nvSpPr>
        <p:spPr>
          <a:xfrm>
            <a:off x="12030793" y="5710679"/>
            <a:ext cx="4221864" cy="11480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Workout Schedule</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View your scheduled workouts in a clear calendar format. Stay on top of your routine by seeing which workouts are planned for the day, week, or month.</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96" name="Google Shape;296;p4"/>
          <p:cNvSpPr txBox="1"/>
          <p:nvPr/>
        </p:nvSpPr>
        <p:spPr>
          <a:xfrm>
            <a:off x="11174326" y="588476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02</a:t>
            </a:r>
            <a:endParaRPr/>
          </a:p>
        </p:txBody>
      </p:sp>
      <p:sp>
        <p:nvSpPr>
          <p:cNvPr id="297" name="Google Shape;297;p4"/>
          <p:cNvSpPr txBox="1"/>
          <p:nvPr/>
        </p:nvSpPr>
        <p:spPr>
          <a:xfrm>
            <a:off x="12030793" y="7131380"/>
            <a:ext cx="4221864" cy="13766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300" u="none" cap="none" strike="noStrike">
                <a:solidFill>
                  <a:srgbClr val="FFFFFF"/>
                </a:solidFill>
                <a:latin typeface="Open Sans"/>
                <a:ea typeface="Open Sans"/>
                <a:cs typeface="Open Sans"/>
                <a:sym typeface="Open Sans"/>
              </a:rPr>
              <a:t>Exercise Instructions</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Access detailed workout instructions, including video demonstrations. Follow easy step-by-step guides to ensure proper form and maximize the effectiveness of each exercise.</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298" name="Google Shape;298;p4"/>
          <p:cNvSpPr txBox="1"/>
          <p:nvPr/>
        </p:nvSpPr>
        <p:spPr>
          <a:xfrm>
            <a:off x="11174326" y="7305464"/>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03</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302" name="Shape 302"/>
        <p:cNvGrpSpPr/>
        <p:nvPr/>
      </p:nvGrpSpPr>
      <p:grpSpPr>
        <a:xfrm>
          <a:off x="0" y="0"/>
          <a:ext cx="0" cy="0"/>
          <a:chOff x="0" y="0"/>
          <a:chExt cx="0" cy="0"/>
        </a:xfrm>
      </p:grpSpPr>
      <p:grpSp>
        <p:nvGrpSpPr>
          <p:cNvPr id="303" name="Google Shape;303;p5"/>
          <p:cNvGrpSpPr/>
          <p:nvPr/>
        </p:nvGrpSpPr>
        <p:grpSpPr>
          <a:xfrm>
            <a:off x="17293116" y="447580"/>
            <a:ext cx="397367" cy="147050"/>
            <a:chOff x="0" y="-38100"/>
            <a:chExt cx="128243" cy="47458"/>
          </a:xfrm>
        </p:grpSpPr>
        <p:sp>
          <p:nvSpPr>
            <p:cNvPr id="304" name="Google Shape;304;p5"/>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305" name="Google Shape;305;p5"/>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6" name="Google Shape;306;p5"/>
          <p:cNvGrpSpPr/>
          <p:nvPr/>
        </p:nvGrpSpPr>
        <p:grpSpPr>
          <a:xfrm>
            <a:off x="17293116" y="539683"/>
            <a:ext cx="397367" cy="147050"/>
            <a:chOff x="0" y="-38100"/>
            <a:chExt cx="128243" cy="47458"/>
          </a:xfrm>
        </p:grpSpPr>
        <p:sp>
          <p:nvSpPr>
            <p:cNvPr id="307" name="Google Shape;307;p5"/>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308" name="Google Shape;308;p5"/>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9" name="Google Shape;309;p5"/>
          <p:cNvGrpSpPr/>
          <p:nvPr/>
        </p:nvGrpSpPr>
        <p:grpSpPr>
          <a:xfrm>
            <a:off x="18153377" y="7690419"/>
            <a:ext cx="290192" cy="1567881"/>
            <a:chOff x="0" y="-38100"/>
            <a:chExt cx="294878" cy="1593203"/>
          </a:xfrm>
        </p:grpSpPr>
        <p:sp>
          <p:nvSpPr>
            <p:cNvPr id="310" name="Google Shape;310;p5"/>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12" name="Google Shape;312;p5"/>
          <p:cNvGrpSpPr/>
          <p:nvPr/>
        </p:nvGrpSpPr>
        <p:grpSpPr>
          <a:xfrm>
            <a:off x="1394733" y="5238750"/>
            <a:ext cx="3457869" cy="6840312"/>
            <a:chOff x="0" y="0"/>
            <a:chExt cx="2620010" cy="5182870"/>
          </a:xfrm>
        </p:grpSpPr>
        <p:sp>
          <p:nvSpPr>
            <p:cNvPr id="313" name="Google Shape;313;p5"/>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50177"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5"/>
          <p:cNvGrpSpPr/>
          <p:nvPr/>
        </p:nvGrpSpPr>
        <p:grpSpPr>
          <a:xfrm>
            <a:off x="5408288" y="5238750"/>
            <a:ext cx="3457869" cy="6840312"/>
            <a:chOff x="0" y="0"/>
            <a:chExt cx="2620010" cy="5182870"/>
          </a:xfrm>
        </p:grpSpPr>
        <p:sp>
          <p:nvSpPr>
            <p:cNvPr id="323" name="Google Shape;323;p5"/>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0" l="0" r="0" t="-50177"/>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5"/>
          <p:cNvGrpSpPr/>
          <p:nvPr/>
        </p:nvGrpSpPr>
        <p:grpSpPr>
          <a:xfrm>
            <a:off x="9421843" y="5238750"/>
            <a:ext cx="3457869" cy="6840312"/>
            <a:chOff x="0" y="0"/>
            <a:chExt cx="2620010" cy="5182870"/>
          </a:xfrm>
        </p:grpSpPr>
        <p:sp>
          <p:nvSpPr>
            <p:cNvPr id="333" name="Google Shape;333;p5"/>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61657"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5"/>
          <p:cNvGrpSpPr/>
          <p:nvPr/>
        </p:nvGrpSpPr>
        <p:grpSpPr>
          <a:xfrm>
            <a:off x="13435398" y="5238750"/>
            <a:ext cx="3457869" cy="6840312"/>
            <a:chOff x="0" y="0"/>
            <a:chExt cx="2620010" cy="5182870"/>
          </a:xfrm>
        </p:grpSpPr>
        <p:sp>
          <p:nvSpPr>
            <p:cNvPr id="343" name="Google Shape;343;p5"/>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299" l="0" r="0" t="-6135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5"/>
          <p:cNvGrpSpPr/>
          <p:nvPr/>
        </p:nvGrpSpPr>
        <p:grpSpPr>
          <a:xfrm>
            <a:off x="8622731" y="2541417"/>
            <a:ext cx="1042538" cy="192288"/>
            <a:chOff x="0" y="-38100"/>
            <a:chExt cx="274578" cy="50643"/>
          </a:xfrm>
        </p:grpSpPr>
        <p:sp>
          <p:nvSpPr>
            <p:cNvPr id="353" name="Google Shape;353;p5"/>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55" name="Google Shape;355;p5"/>
          <p:cNvGrpSpPr/>
          <p:nvPr/>
        </p:nvGrpSpPr>
        <p:grpSpPr>
          <a:xfrm>
            <a:off x="1394733" y="3422406"/>
            <a:ext cx="677751" cy="677751"/>
            <a:chOff x="0" y="0"/>
            <a:chExt cx="812800" cy="812800"/>
          </a:xfrm>
        </p:grpSpPr>
        <p:sp>
          <p:nvSpPr>
            <p:cNvPr id="356" name="Google Shape;356;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58" name="Google Shape;358;p5"/>
          <p:cNvGrpSpPr/>
          <p:nvPr/>
        </p:nvGrpSpPr>
        <p:grpSpPr>
          <a:xfrm>
            <a:off x="5408288" y="3422406"/>
            <a:ext cx="677751" cy="677751"/>
            <a:chOff x="0" y="0"/>
            <a:chExt cx="812800" cy="812800"/>
          </a:xfrm>
        </p:grpSpPr>
        <p:sp>
          <p:nvSpPr>
            <p:cNvPr id="359" name="Google Shape;359;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1" name="Google Shape;361;p5"/>
          <p:cNvGrpSpPr/>
          <p:nvPr/>
        </p:nvGrpSpPr>
        <p:grpSpPr>
          <a:xfrm>
            <a:off x="9421843" y="3422406"/>
            <a:ext cx="677751" cy="677751"/>
            <a:chOff x="0" y="0"/>
            <a:chExt cx="812800" cy="812800"/>
          </a:xfrm>
        </p:grpSpPr>
        <p:sp>
          <p:nvSpPr>
            <p:cNvPr id="362" name="Google Shape;362;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4" name="Google Shape;364;p5"/>
          <p:cNvGrpSpPr/>
          <p:nvPr/>
        </p:nvGrpSpPr>
        <p:grpSpPr>
          <a:xfrm>
            <a:off x="13435398" y="3422406"/>
            <a:ext cx="677751" cy="677751"/>
            <a:chOff x="0" y="0"/>
            <a:chExt cx="812800" cy="812800"/>
          </a:xfrm>
        </p:grpSpPr>
        <p:sp>
          <p:nvSpPr>
            <p:cNvPr id="365" name="Google Shape;365;p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7" name="Google Shape;367;p5"/>
          <p:cNvSpPr/>
          <p:nvPr/>
        </p:nvSpPr>
        <p:spPr>
          <a:xfrm>
            <a:off x="502719" y="26807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5">
              <a:alphaModFix/>
            </a:blip>
            <a:stretch>
              <a:fillRect b="0" l="0" r="0" t="0"/>
            </a:stretch>
          </a:blipFill>
          <a:ln>
            <a:noFill/>
          </a:ln>
        </p:spPr>
      </p:sp>
      <p:sp>
        <p:nvSpPr>
          <p:cNvPr id="368" name="Google Shape;368;p5"/>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369" name="Google Shape;369;p5"/>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370" name="Google Shape;370;p5"/>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371" name="Google Shape;371;p5"/>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372" name="Google Shape;372;p5"/>
          <p:cNvSpPr txBox="1"/>
          <p:nvPr/>
        </p:nvSpPr>
        <p:spPr>
          <a:xfrm>
            <a:off x="5478839" y="1633453"/>
            <a:ext cx="7330322" cy="731677"/>
          </a:xfrm>
          <a:prstGeom prst="rect">
            <a:avLst/>
          </a:prstGeom>
          <a:noFill/>
          <a:ln>
            <a:noFill/>
          </a:ln>
        </p:spPr>
        <p:txBody>
          <a:bodyPr anchorCtr="0" anchor="t" bIns="0" lIns="0" spcFirstLastPara="1" rIns="0" wrap="square" tIns="0">
            <a:spAutoFit/>
          </a:bodyPr>
          <a:lstStyle/>
          <a:p>
            <a:pPr indent="0" lvl="0" marL="0" marR="0" rtl="0" algn="ctr">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Application Features</a:t>
            </a:r>
            <a:endParaRPr/>
          </a:p>
        </p:txBody>
      </p:sp>
      <p:sp>
        <p:nvSpPr>
          <p:cNvPr id="373" name="Google Shape;373;p5"/>
          <p:cNvSpPr txBox="1"/>
          <p:nvPr/>
        </p:nvSpPr>
        <p:spPr>
          <a:xfrm>
            <a:off x="2342021" y="3424319"/>
            <a:ext cx="2357152" cy="1148080"/>
          </a:xfrm>
          <a:prstGeom prst="rect">
            <a:avLst/>
          </a:prstGeom>
          <a:noFill/>
          <a:ln>
            <a:noFill/>
          </a:ln>
        </p:spPr>
        <p:txBody>
          <a:bodyPr anchorCtr="0" anchor="t" bIns="0" lIns="0" spcFirstLastPara="1" rIns="0" wrap="square" tIns="0">
            <a:spAutoFit/>
          </a:bodyPr>
          <a:lstStyle/>
          <a:p>
            <a:pPr indent="-140336" lvl="1" marL="280671" marR="0" rtl="0" algn="l">
              <a:lnSpc>
                <a:spcPct val="140000"/>
              </a:lnSpc>
              <a:spcBef>
                <a:spcPts val="0"/>
              </a:spcBef>
              <a:spcAft>
                <a:spcPts val="0"/>
              </a:spcAft>
              <a:buClr>
                <a:srgbClr val="FFFFFF"/>
              </a:buClr>
              <a:buSzPts val="1300"/>
              <a:buFont typeface="Arial"/>
              <a:buChar char="•"/>
            </a:pPr>
            <a:r>
              <a:rPr b="0" i="0" lang="en-US" sz="1300" u="none" cap="none" strike="noStrike">
                <a:solidFill>
                  <a:srgbClr val="FFFFFF"/>
                </a:solidFill>
                <a:latin typeface="Open Sans"/>
                <a:ea typeface="Open Sans"/>
                <a:cs typeface="Open Sans"/>
                <a:sym typeface="Open Sans"/>
              </a:rPr>
              <a:t> </a:t>
            </a:r>
            <a:r>
              <a:rPr b="1" i="0" lang="en-US" sz="1300" u="none" cap="none" strike="noStrike">
                <a:solidFill>
                  <a:srgbClr val="FFFFFF"/>
                </a:solidFill>
                <a:latin typeface="Open Sans SemiBold"/>
                <a:ea typeface="Open Sans SemiBold"/>
                <a:cs typeface="Open Sans SemiBold"/>
                <a:sym typeface="Open Sans SemiBold"/>
              </a:rPr>
              <a:t>Daily workout schedule:</a:t>
            </a:r>
            <a:r>
              <a:rPr b="0" i="0" lang="en-US" sz="1300" u="none" cap="none" strike="noStrike">
                <a:solidFill>
                  <a:srgbClr val="FFFFFF"/>
                </a:solidFill>
                <a:latin typeface="Open Sans"/>
                <a:ea typeface="Open Sans"/>
                <a:cs typeface="Open Sans"/>
                <a:sym typeface="Open Sans"/>
              </a:rPr>
              <a:t> This feature allows users to see a schedule of their daily workouts.</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374" name="Google Shape;374;p5"/>
          <p:cNvSpPr txBox="1"/>
          <p:nvPr/>
        </p:nvSpPr>
        <p:spPr>
          <a:xfrm>
            <a:off x="1485553" y="359840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01</a:t>
            </a:r>
            <a:endParaRPr/>
          </a:p>
        </p:txBody>
      </p:sp>
      <p:sp>
        <p:nvSpPr>
          <p:cNvPr id="375" name="Google Shape;375;p5"/>
          <p:cNvSpPr txBox="1"/>
          <p:nvPr/>
        </p:nvSpPr>
        <p:spPr>
          <a:xfrm>
            <a:off x="6355576" y="3424319"/>
            <a:ext cx="2357152" cy="1376680"/>
          </a:xfrm>
          <a:prstGeom prst="rect">
            <a:avLst/>
          </a:prstGeom>
          <a:noFill/>
          <a:ln>
            <a:noFill/>
          </a:ln>
        </p:spPr>
        <p:txBody>
          <a:bodyPr anchorCtr="0" anchor="t" bIns="0" lIns="0" spcFirstLastPara="1" rIns="0" wrap="square" tIns="0">
            <a:spAutoFit/>
          </a:bodyPr>
          <a:lstStyle/>
          <a:p>
            <a:pPr indent="-140336" lvl="1" marL="280671" marR="0" rtl="0" algn="l">
              <a:lnSpc>
                <a:spcPct val="140000"/>
              </a:lnSpc>
              <a:spcBef>
                <a:spcPts val="0"/>
              </a:spcBef>
              <a:spcAft>
                <a:spcPts val="0"/>
              </a:spcAft>
              <a:buClr>
                <a:srgbClr val="FFFFFF"/>
              </a:buClr>
              <a:buSzPts val="1300"/>
              <a:buFont typeface="Arial"/>
              <a:buChar char="•"/>
            </a:pPr>
            <a:r>
              <a:rPr b="0" i="0" lang="en-US" sz="1300" u="none" cap="none" strike="noStrike">
                <a:solidFill>
                  <a:srgbClr val="FFFFFF"/>
                </a:solidFill>
                <a:latin typeface="Open Sans"/>
                <a:ea typeface="Open Sans"/>
                <a:cs typeface="Open Sans"/>
                <a:sym typeface="Open Sans"/>
              </a:rPr>
              <a:t> </a:t>
            </a:r>
            <a:r>
              <a:rPr b="1" i="0" lang="en-US" sz="1300" u="none" cap="none" strike="noStrike">
                <a:solidFill>
                  <a:srgbClr val="FFFFFF"/>
                </a:solidFill>
                <a:latin typeface="Open Sans SemiBold"/>
                <a:ea typeface="Open Sans SemiBold"/>
                <a:cs typeface="Open Sans SemiBold"/>
                <a:sym typeface="Open Sans SemiBold"/>
              </a:rPr>
              <a:t>What do you want to train?</a:t>
            </a:r>
            <a:r>
              <a:rPr b="0" i="0" lang="en-US" sz="1300" u="none" cap="none" strike="noStrike">
                <a:solidFill>
                  <a:srgbClr val="FFFFFF"/>
                </a:solidFill>
                <a:latin typeface="Open Sans"/>
                <a:ea typeface="Open Sans"/>
                <a:cs typeface="Open Sans"/>
                <a:sym typeface="Open Sans"/>
              </a:rPr>
              <a:t> This feature allows users to choose which body parts they want to train.</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376" name="Google Shape;376;p5"/>
          <p:cNvSpPr txBox="1"/>
          <p:nvPr/>
        </p:nvSpPr>
        <p:spPr>
          <a:xfrm>
            <a:off x="5499108" y="359840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02</a:t>
            </a:r>
            <a:endParaRPr/>
          </a:p>
        </p:txBody>
      </p:sp>
      <p:sp>
        <p:nvSpPr>
          <p:cNvPr id="377" name="Google Shape;377;p5"/>
          <p:cNvSpPr txBox="1"/>
          <p:nvPr/>
        </p:nvSpPr>
        <p:spPr>
          <a:xfrm>
            <a:off x="10369131" y="3424319"/>
            <a:ext cx="2357152" cy="919480"/>
          </a:xfrm>
          <a:prstGeom prst="rect">
            <a:avLst/>
          </a:prstGeom>
          <a:noFill/>
          <a:ln>
            <a:noFill/>
          </a:ln>
        </p:spPr>
        <p:txBody>
          <a:bodyPr anchorCtr="0" anchor="t" bIns="0" lIns="0" spcFirstLastPara="1" rIns="0" wrap="square" tIns="0">
            <a:spAutoFit/>
          </a:bodyPr>
          <a:lstStyle/>
          <a:p>
            <a:pPr indent="-140336" lvl="1" marL="280671" marR="0" rtl="0" algn="l">
              <a:lnSpc>
                <a:spcPct val="140000"/>
              </a:lnSpc>
              <a:spcBef>
                <a:spcPts val="0"/>
              </a:spcBef>
              <a:spcAft>
                <a:spcPts val="0"/>
              </a:spcAft>
              <a:buClr>
                <a:srgbClr val="FFFFFF"/>
              </a:buClr>
              <a:buSzPts val="1300"/>
              <a:buFont typeface="Arial"/>
              <a:buChar char="•"/>
            </a:pPr>
            <a:r>
              <a:rPr b="0" i="0" lang="en-US" sz="1300" u="none" cap="none" strike="noStrike">
                <a:solidFill>
                  <a:srgbClr val="FFFFFF"/>
                </a:solidFill>
                <a:latin typeface="Open Sans"/>
                <a:ea typeface="Open Sans"/>
                <a:cs typeface="Open Sans"/>
                <a:sym typeface="Open Sans"/>
              </a:rPr>
              <a:t> </a:t>
            </a:r>
            <a:r>
              <a:rPr b="1" i="0" lang="en-US" sz="1300" u="none" cap="none" strike="noStrike">
                <a:solidFill>
                  <a:srgbClr val="FFFFFF"/>
                </a:solidFill>
                <a:latin typeface="Open Sans SemiBold"/>
                <a:ea typeface="Open Sans SemiBold"/>
                <a:cs typeface="Open Sans SemiBold"/>
                <a:sym typeface="Open Sans SemiBold"/>
              </a:rPr>
              <a:t>How to do it:</a:t>
            </a:r>
            <a:r>
              <a:rPr b="0" i="0" lang="en-US" sz="1300" u="none" cap="none" strike="noStrike">
                <a:solidFill>
                  <a:srgbClr val="FFFFFF"/>
                </a:solidFill>
                <a:latin typeface="Open Sans"/>
                <a:ea typeface="Open Sans"/>
                <a:cs typeface="Open Sans"/>
                <a:sym typeface="Open Sans"/>
              </a:rPr>
              <a:t> This feature provides instructions on how to do each workout.</a:t>
            </a:r>
            <a:endParaRPr/>
          </a:p>
          <a:p>
            <a:pPr indent="0" lvl="0" marL="0" marR="0" rtl="0" algn="l">
              <a:lnSpc>
                <a:spcPct val="140000"/>
              </a:lnSpc>
              <a:spcBef>
                <a:spcPts val="0"/>
              </a:spcBef>
              <a:spcAft>
                <a:spcPts val="0"/>
              </a:spcAft>
              <a:buNone/>
            </a:pPr>
            <a:r>
              <a:t/>
            </a:r>
            <a:endParaRPr b="0" i="0" sz="1300" u="none" cap="none" strike="noStrike">
              <a:solidFill>
                <a:srgbClr val="FFFFFF"/>
              </a:solidFill>
              <a:latin typeface="Open Sans"/>
              <a:ea typeface="Open Sans"/>
              <a:cs typeface="Open Sans"/>
              <a:sym typeface="Open Sans"/>
            </a:endParaRPr>
          </a:p>
        </p:txBody>
      </p:sp>
      <p:sp>
        <p:nvSpPr>
          <p:cNvPr id="378" name="Google Shape;378;p5"/>
          <p:cNvSpPr txBox="1"/>
          <p:nvPr/>
        </p:nvSpPr>
        <p:spPr>
          <a:xfrm>
            <a:off x="9512663" y="359840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03</a:t>
            </a:r>
            <a:endParaRPr/>
          </a:p>
        </p:txBody>
      </p:sp>
      <p:sp>
        <p:nvSpPr>
          <p:cNvPr id="379" name="Google Shape;379;p5"/>
          <p:cNvSpPr txBox="1"/>
          <p:nvPr/>
        </p:nvSpPr>
        <p:spPr>
          <a:xfrm>
            <a:off x="14382686" y="3443369"/>
            <a:ext cx="2357152" cy="1263650"/>
          </a:xfrm>
          <a:prstGeom prst="rect">
            <a:avLst/>
          </a:prstGeom>
          <a:noFill/>
          <a:ln>
            <a:noFill/>
          </a:ln>
        </p:spPr>
        <p:txBody>
          <a:bodyPr anchorCtr="0" anchor="t" bIns="0" lIns="0" spcFirstLastPara="1" rIns="0" wrap="square" tIns="0">
            <a:spAutoFit/>
          </a:bodyPr>
          <a:lstStyle/>
          <a:p>
            <a:pPr indent="-129541" lvl="1" marL="259082" marR="0" rtl="0" algn="l">
              <a:lnSpc>
                <a:spcPct val="140000"/>
              </a:lnSpc>
              <a:spcBef>
                <a:spcPts val="0"/>
              </a:spcBef>
              <a:spcAft>
                <a:spcPts val="0"/>
              </a:spcAft>
              <a:buClr>
                <a:srgbClr val="FFFFFF"/>
              </a:buClr>
              <a:buSzPts val="1200"/>
              <a:buFont typeface="Arial"/>
              <a:buChar char="•"/>
            </a:pPr>
            <a:r>
              <a:rPr b="0" i="0" lang="en-US" sz="1200" u="none" cap="none" strike="noStrike">
                <a:solidFill>
                  <a:srgbClr val="FFFFFF"/>
                </a:solidFill>
                <a:latin typeface="Open Sans"/>
                <a:ea typeface="Open Sans"/>
                <a:cs typeface="Open Sans"/>
                <a:sym typeface="Open Sans"/>
              </a:rPr>
              <a:t> </a:t>
            </a:r>
            <a:r>
              <a:rPr b="1" i="0" lang="en-US" sz="1200" u="none" cap="none" strike="noStrike">
                <a:solidFill>
                  <a:srgbClr val="FFFFFF"/>
                </a:solidFill>
                <a:latin typeface="Open Sans SemiBold"/>
                <a:ea typeface="Open Sans SemiBold"/>
                <a:cs typeface="Open Sans SemiBold"/>
                <a:sym typeface="Open Sans SemiBold"/>
              </a:rPr>
              <a:t>Custom repetitions:</a:t>
            </a:r>
            <a:r>
              <a:rPr b="0" i="0" lang="en-US" sz="1200" u="none" cap="none" strike="noStrike">
                <a:solidFill>
                  <a:srgbClr val="FFFFFF"/>
                </a:solidFill>
                <a:latin typeface="Open Sans"/>
                <a:ea typeface="Open Sans"/>
                <a:cs typeface="Open Sans"/>
                <a:sym typeface="Open Sans"/>
              </a:rPr>
              <a:t> This feature allows users to customize the number of repetitions they do for each workout.</a:t>
            </a:r>
            <a:endParaRPr/>
          </a:p>
          <a:p>
            <a:pPr indent="0" lvl="0" marL="0" marR="0" rtl="0" algn="l">
              <a:lnSpc>
                <a:spcPct val="151666"/>
              </a:lnSpc>
              <a:spcBef>
                <a:spcPts val="0"/>
              </a:spcBef>
              <a:spcAft>
                <a:spcPts val="0"/>
              </a:spcAft>
              <a:buNone/>
            </a:pPr>
            <a:r>
              <a:t/>
            </a:r>
            <a:endParaRPr b="0" i="0" sz="1200" u="none" cap="none" strike="noStrike">
              <a:solidFill>
                <a:srgbClr val="FFFFFF"/>
              </a:solidFill>
              <a:latin typeface="Open Sans"/>
              <a:ea typeface="Open Sans"/>
              <a:cs typeface="Open Sans"/>
              <a:sym typeface="Open Sans"/>
            </a:endParaRPr>
          </a:p>
        </p:txBody>
      </p:sp>
      <p:sp>
        <p:nvSpPr>
          <p:cNvPr id="380" name="Google Shape;380;p5"/>
          <p:cNvSpPr txBox="1"/>
          <p:nvPr/>
        </p:nvSpPr>
        <p:spPr>
          <a:xfrm>
            <a:off x="13526218" y="3598403"/>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04</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384" name="Shape 384"/>
        <p:cNvGrpSpPr/>
        <p:nvPr/>
      </p:nvGrpSpPr>
      <p:grpSpPr>
        <a:xfrm>
          <a:off x="0" y="0"/>
          <a:ext cx="0" cy="0"/>
          <a:chOff x="0" y="0"/>
          <a:chExt cx="0" cy="0"/>
        </a:xfrm>
      </p:grpSpPr>
      <p:grpSp>
        <p:nvGrpSpPr>
          <p:cNvPr id="385" name="Google Shape;385;p6"/>
          <p:cNvGrpSpPr/>
          <p:nvPr/>
        </p:nvGrpSpPr>
        <p:grpSpPr>
          <a:xfrm>
            <a:off x="17293116" y="447580"/>
            <a:ext cx="397367" cy="147050"/>
            <a:chOff x="0" y="-38100"/>
            <a:chExt cx="128243" cy="47458"/>
          </a:xfrm>
        </p:grpSpPr>
        <p:sp>
          <p:nvSpPr>
            <p:cNvPr id="386" name="Google Shape;386;p6"/>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387" name="Google Shape;387;p6"/>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8" name="Google Shape;388;p6"/>
          <p:cNvGrpSpPr/>
          <p:nvPr/>
        </p:nvGrpSpPr>
        <p:grpSpPr>
          <a:xfrm>
            <a:off x="17293116" y="539683"/>
            <a:ext cx="397367" cy="147050"/>
            <a:chOff x="0" y="-38100"/>
            <a:chExt cx="128243" cy="47458"/>
          </a:xfrm>
        </p:grpSpPr>
        <p:sp>
          <p:nvSpPr>
            <p:cNvPr id="389" name="Google Shape;389;p6"/>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390" name="Google Shape;390;p6"/>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1" name="Google Shape;391;p6"/>
          <p:cNvGrpSpPr/>
          <p:nvPr/>
        </p:nvGrpSpPr>
        <p:grpSpPr>
          <a:xfrm>
            <a:off x="18153377" y="7690419"/>
            <a:ext cx="290192" cy="1567881"/>
            <a:chOff x="0" y="-38100"/>
            <a:chExt cx="294878" cy="1593203"/>
          </a:xfrm>
        </p:grpSpPr>
        <p:sp>
          <p:nvSpPr>
            <p:cNvPr id="392" name="Google Shape;392;p6"/>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4" name="Google Shape;394;p6"/>
          <p:cNvGrpSpPr/>
          <p:nvPr/>
        </p:nvGrpSpPr>
        <p:grpSpPr>
          <a:xfrm>
            <a:off x="1706238" y="1295204"/>
            <a:ext cx="4816747" cy="9528427"/>
            <a:chOff x="0" y="0"/>
            <a:chExt cx="2620010" cy="5182870"/>
          </a:xfrm>
        </p:grpSpPr>
        <p:sp>
          <p:nvSpPr>
            <p:cNvPr id="395" name="Google Shape;395;p6"/>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0" l="0" r="0" t="-4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6"/>
          <p:cNvGrpSpPr/>
          <p:nvPr/>
        </p:nvGrpSpPr>
        <p:grpSpPr>
          <a:xfrm>
            <a:off x="5434112" y="2489635"/>
            <a:ext cx="3321504" cy="6570556"/>
            <a:chOff x="0" y="0"/>
            <a:chExt cx="2620010" cy="5182870"/>
          </a:xfrm>
        </p:grpSpPr>
        <p:sp>
          <p:nvSpPr>
            <p:cNvPr id="405" name="Google Shape;405;p6"/>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6"/>
          <p:cNvGrpSpPr/>
          <p:nvPr/>
        </p:nvGrpSpPr>
        <p:grpSpPr>
          <a:xfrm>
            <a:off x="10358473" y="3311873"/>
            <a:ext cx="1042538" cy="192288"/>
            <a:chOff x="0" y="-38100"/>
            <a:chExt cx="274578" cy="50643"/>
          </a:xfrm>
        </p:grpSpPr>
        <p:sp>
          <p:nvSpPr>
            <p:cNvPr id="415" name="Google Shape;415;p6"/>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17" name="Google Shape;417;p6"/>
          <p:cNvPicPr preferRelativeResize="0"/>
          <p:nvPr/>
        </p:nvPicPr>
        <p:blipFill rotWithShape="1">
          <a:blip r:embed="rId5">
            <a:alphaModFix/>
          </a:blip>
          <a:srcRect b="0" l="0" r="0" t="0"/>
          <a:stretch/>
        </p:blipFill>
        <p:spPr>
          <a:xfrm>
            <a:off x="10200810" y="4134316"/>
            <a:ext cx="1891960" cy="1891960"/>
          </a:xfrm>
          <a:prstGeom prst="rect">
            <a:avLst/>
          </a:prstGeom>
          <a:noFill/>
          <a:ln>
            <a:noFill/>
          </a:ln>
        </p:spPr>
      </p:pic>
      <p:pic>
        <p:nvPicPr>
          <p:cNvPr id="418" name="Google Shape;418;p6"/>
          <p:cNvPicPr preferRelativeResize="0"/>
          <p:nvPr/>
        </p:nvPicPr>
        <p:blipFill rotWithShape="1">
          <a:blip r:embed="rId6">
            <a:alphaModFix/>
          </a:blip>
          <a:srcRect b="0" l="0" r="0" t="0"/>
          <a:stretch/>
        </p:blipFill>
        <p:spPr>
          <a:xfrm>
            <a:off x="12231496" y="4134316"/>
            <a:ext cx="1891960" cy="1891960"/>
          </a:xfrm>
          <a:prstGeom prst="rect">
            <a:avLst/>
          </a:prstGeom>
          <a:noFill/>
          <a:ln>
            <a:noFill/>
          </a:ln>
        </p:spPr>
      </p:pic>
      <p:pic>
        <p:nvPicPr>
          <p:cNvPr id="419" name="Google Shape;419;p6"/>
          <p:cNvPicPr preferRelativeResize="0"/>
          <p:nvPr/>
        </p:nvPicPr>
        <p:blipFill rotWithShape="1">
          <a:blip r:embed="rId7">
            <a:alphaModFix/>
          </a:blip>
          <a:srcRect b="0" l="0" r="0" t="0"/>
          <a:stretch/>
        </p:blipFill>
        <p:spPr>
          <a:xfrm>
            <a:off x="14262886" y="4134316"/>
            <a:ext cx="1891960" cy="1891960"/>
          </a:xfrm>
          <a:prstGeom prst="rect">
            <a:avLst/>
          </a:prstGeom>
          <a:noFill/>
          <a:ln>
            <a:noFill/>
          </a:ln>
        </p:spPr>
      </p:pic>
      <p:sp>
        <p:nvSpPr>
          <p:cNvPr id="420" name="Google Shape;420;p6"/>
          <p:cNvSpPr/>
          <p:nvPr/>
        </p:nvSpPr>
        <p:spPr>
          <a:xfrm>
            <a:off x="502719" y="26807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8">
              <a:alphaModFix/>
            </a:blip>
            <a:stretch>
              <a:fillRect b="0" l="0" r="0" t="0"/>
            </a:stretch>
          </a:blipFill>
          <a:ln>
            <a:noFill/>
          </a:ln>
        </p:spPr>
      </p:sp>
      <p:sp>
        <p:nvSpPr>
          <p:cNvPr id="421" name="Google Shape;421;p6"/>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422" name="Google Shape;422;p6"/>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423" name="Google Shape;423;p6"/>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424" name="Google Shape;424;p6"/>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425" name="Google Shape;425;p6"/>
          <p:cNvSpPr txBox="1"/>
          <p:nvPr/>
        </p:nvSpPr>
        <p:spPr>
          <a:xfrm>
            <a:off x="10358473" y="2403910"/>
            <a:ext cx="4857337" cy="731752"/>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 Your Progress</a:t>
            </a:r>
            <a:endParaRPr/>
          </a:p>
        </p:txBody>
      </p:sp>
      <p:sp>
        <p:nvSpPr>
          <p:cNvPr id="426" name="Google Shape;426;p6"/>
          <p:cNvSpPr txBox="1"/>
          <p:nvPr/>
        </p:nvSpPr>
        <p:spPr>
          <a:xfrm>
            <a:off x="10358473" y="6012960"/>
            <a:ext cx="1576633" cy="272431"/>
          </a:xfrm>
          <a:prstGeom prst="rect">
            <a:avLst/>
          </a:prstGeom>
          <a:noFill/>
          <a:ln>
            <a:noFill/>
          </a:ln>
        </p:spPr>
        <p:txBody>
          <a:bodyPr anchorCtr="0" anchor="t" bIns="0" lIns="0" spcFirstLastPara="1" rIns="0" wrap="square" tIns="0">
            <a:spAutoFit/>
          </a:bodyPr>
          <a:lstStyle/>
          <a:p>
            <a:pPr indent="0" lvl="0" marL="0" marR="0" rtl="0" algn="ctr">
              <a:lnSpc>
                <a:spcPct val="140039"/>
              </a:lnSpc>
              <a:spcBef>
                <a:spcPts val="0"/>
              </a:spcBef>
              <a:spcAft>
                <a:spcPts val="0"/>
              </a:spcAft>
              <a:buNone/>
            </a:pPr>
            <a:r>
              <a:rPr b="1" i="0" lang="en-US" sz="1506" u="none" cap="none" strike="noStrike">
                <a:solidFill>
                  <a:srgbClr val="FFFFFF"/>
                </a:solidFill>
                <a:latin typeface="Poppins"/>
                <a:ea typeface="Poppins"/>
                <a:cs typeface="Poppins"/>
                <a:sym typeface="Poppins"/>
              </a:rPr>
              <a:t> Strength Gains</a:t>
            </a:r>
            <a:endParaRPr/>
          </a:p>
        </p:txBody>
      </p:sp>
      <p:sp>
        <p:nvSpPr>
          <p:cNvPr id="427" name="Google Shape;427;p6"/>
          <p:cNvSpPr txBox="1"/>
          <p:nvPr/>
        </p:nvSpPr>
        <p:spPr>
          <a:xfrm>
            <a:off x="12389159" y="6012960"/>
            <a:ext cx="1576633" cy="272431"/>
          </a:xfrm>
          <a:prstGeom prst="rect">
            <a:avLst/>
          </a:prstGeom>
          <a:noFill/>
          <a:ln>
            <a:noFill/>
          </a:ln>
        </p:spPr>
        <p:txBody>
          <a:bodyPr anchorCtr="0" anchor="t" bIns="0" lIns="0" spcFirstLastPara="1" rIns="0" wrap="square" tIns="0">
            <a:spAutoFit/>
          </a:bodyPr>
          <a:lstStyle/>
          <a:p>
            <a:pPr indent="0" lvl="0" marL="0" marR="0" rtl="0" algn="ctr">
              <a:lnSpc>
                <a:spcPct val="140039"/>
              </a:lnSpc>
              <a:spcBef>
                <a:spcPts val="0"/>
              </a:spcBef>
              <a:spcAft>
                <a:spcPts val="0"/>
              </a:spcAft>
              <a:buNone/>
            </a:pPr>
            <a:r>
              <a:rPr b="1" i="0" lang="en-US" sz="1506" u="none" cap="none" strike="noStrike">
                <a:solidFill>
                  <a:srgbClr val="FFFFFF"/>
                </a:solidFill>
                <a:latin typeface="Poppins"/>
                <a:ea typeface="Poppins"/>
                <a:cs typeface="Poppins"/>
                <a:sym typeface="Poppins"/>
              </a:rPr>
              <a:t> Endurance</a:t>
            </a:r>
            <a:endParaRPr/>
          </a:p>
        </p:txBody>
      </p:sp>
      <p:sp>
        <p:nvSpPr>
          <p:cNvPr id="428" name="Google Shape;428;p6"/>
          <p:cNvSpPr txBox="1"/>
          <p:nvPr/>
        </p:nvSpPr>
        <p:spPr>
          <a:xfrm>
            <a:off x="14420549" y="6012960"/>
            <a:ext cx="1576633" cy="272431"/>
          </a:xfrm>
          <a:prstGeom prst="rect">
            <a:avLst/>
          </a:prstGeom>
          <a:noFill/>
          <a:ln>
            <a:noFill/>
          </a:ln>
        </p:spPr>
        <p:txBody>
          <a:bodyPr anchorCtr="0" anchor="t" bIns="0" lIns="0" spcFirstLastPara="1" rIns="0" wrap="square" tIns="0">
            <a:spAutoFit/>
          </a:bodyPr>
          <a:lstStyle/>
          <a:p>
            <a:pPr indent="0" lvl="0" marL="0" marR="0" rtl="0" algn="ctr">
              <a:lnSpc>
                <a:spcPct val="140039"/>
              </a:lnSpc>
              <a:spcBef>
                <a:spcPts val="0"/>
              </a:spcBef>
              <a:spcAft>
                <a:spcPts val="0"/>
              </a:spcAft>
              <a:buNone/>
            </a:pPr>
            <a:r>
              <a:rPr b="1" i="0" lang="en-US" sz="1506" u="none" cap="none" strike="noStrike">
                <a:solidFill>
                  <a:srgbClr val="FFFFFF"/>
                </a:solidFill>
                <a:latin typeface="Poppins"/>
                <a:ea typeface="Poppins"/>
                <a:cs typeface="Poppins"/>
                <a:sym typeface="Poppins"/>
              </a:rPr>
              <a:t> Weight Loss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432" name="Shape 432"/>
        <p:cNvGrpSpPr/>
        <p:nvPr/>
      </p:nvGrpSpPr>
      <p:grpSpPr>
        <a:xfrm>
          <a:off x="0" y="0"/>
          <a:ext cx="0" cy="0"/>
          <a:chOff x="0" y="0"/>
          <a:chExt cx="0" cy="0"/>
        </a:xfrm>
      </p:grpSpPr>
      <p:grpSp>
        <p:nvGrpSpPr>
          <p:cNvPr id="433" name="Google Shape;433;p7"/>
          <p:cNvGrpSpPr/>
          <p:nvPr/>
        </p:nvGrpSpPr>
        <p:grpSpPr>
          <a:xfrm>
            <a:off x="17293116" y="447580"/>
            <a:ext cx="397367" cy="147050"/>
            <a:chOff x="0" y="-38100"/>
            <a:chExt cx="128243" cy="47458"/>
          </a:xfrm>
        </p:grpSpPr>
        <p:sp>
          <p:nvSpPr>
            <p:cNvPr id="434" name="Google Shape;434;p7"/>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435" name="Google Shape;435;p7"/>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6" name="Google Shape;436;p7"/>
          <p:cNvGrpSpPr/>
          <p:nvPr/>
        </p:nvGrpSpPr>
        <p:grpSpPr>
          <a:xfrm>
            <a:off x="17293116" y="539683"/>
            <a:ext cx="397367" cy="147050"/>
            <a:chOff x="0" y="-38100"/>
            <a:chExt cx="128243" cy="47458"/>
          </a:xfrm>
        </p:grpSpPr>
        <p:sp>
          <p:nvSpPr>
            <p:cNvPr id="437" name="Google Shape;437;p7"/>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438" name="Google Shape;438;p7"/>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9" name="Google Shape;439;p7"/>
          <p:cNvGrpSpPr/>
          <p:nvPr/>
        </p:nvGrpSpPr>
        <p:grpSpPr>
          <a:xfrm>
            <a:off x="18153377" y="7690419"/>
            <a:ext cx="290192" cy="1567881"/>
            <a:chOff x="0" y="-38100"/>
            <a:chExt cx="294878" cy="1593203"/>
          </a:xfrm>
        </p:grpSpPr>
        <p:sp>
          <p:nvSpPr>
            <p:cNvPr id="440" name="Google Shape;440;p7"/>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2" name="Google Shape;442;p7"/>
          <p:cNvGrpSpPr/>
          <p:nvPr/>
        </p:nvGrpSpPr>
        <p:grpSpPr>
          <a:xfrm>
            <a:off x="10075205" y="2023514"/>
            <a:ext cx="3471104" cy="6866492"/>
            <a:chOff x="0" y="0"/>
            <a:chExt cx="2620010" cy="5182870"/>
          </a:xfrm>
        </p:grpSpPr>
        <p:sp>
          <p:nvSpPr>
            <p:cNvPr id="443" name="Google Shape;443;p7"/>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49255"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7"/>
          <p:cNvGrpSpPr/>
          <p:nvPr/>
        </p:nvGrpSpPr>
        <p:grpSpPr>
          <a:xfrm>
            <a:off x="13822012" y="3962940"/>
            <a:ext cx="3471104" cy="6866492"/>
            <a:chOff x="0" y="0"/>
            <a:chExt cx="2620010" cy="5182870"/>
          </a:xfrm>
        </p:grpSpPr>
        <p:sp>
          <p:nvSpPr>
            <p:cNvPr id="453" name="Google Shape;453;p7"/>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0" r="-2391"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7"/>
          <p:cNvGrpSpPr/>
          <p:nvPr/>
        </p:nvGrpSpPr>
        <p:grpSpPr>
          <a:xfrm>
            <a:off x="6232626" y="-310312"/>
            <a:ext cx="3471104" cy="6866492"/>
            <a:chOff x="0" y="0"/>
            <a:chExt cx="2620010" cy="5182870"/>
          </a:xfrm>
        </p:grpSpPr>
        <p:sp>
          <p:nvSpPr>
            <p:cNvPr id="463" name="Google Shape;463;p7"/>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800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7"/>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7"/>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7"/>
          <p:cNvGrpSpPr/>
          <p:nvPr/>
        </p:nvGrpSpPr>
        <p:grpSpPr>
          <a:xfrm>
            <a:off x="2033961" y="3624048"/>
            <a:ext cx="1666012" cy="192288"/>
            <a:chOff x="0" y="-38100"/>
            <a:chExt cx="438785" cy="50643"/>
          </a:xfrm>
        </p:grpSpPr>
        <p:sp>
          <p:nvSpPr>
            <p:cNvPr id="473" name="Google Shape;473;p7"/>
            <p:cNvSpPr/>
            <p:nvPr/>
          </p:nvSpPr>
          <p:spPr>
            <a:xfrm>
              <a:off x="0" y="0"/>
              <a:ext cx="438785" cy="12543"/>
            </a:xfrm>
            <a:custGeom>
              <a:rect b="b" l="l" r="r" t="t"/>
              <a:pathLst>
                <a:path extrusionOk="0" h="12543" w="438785">
                  <a:moveTo>
                    <a:pt x="6272" y="0"/>
                  </a:moveTo>
                  <a:lnTo>
                    <a:pt x="432513" y="0"/>
                  </a:lnTo>
                  <a:cubicBezTo>
                    <a:pt x="434177" y="0"/>
                    <a:pt x="435772" y="661"/>
                    <a:pt x="436948" y="1837"/>
                  </a:cubicBezTo>
                  <a:cubicBezTo>
                    <a:pt x="438124" y="3013"/>
                    <a:pt x="438785" y="4608"/>
                    <a:pt x="438785" y="6272"/>
                  </a:cubicBezTo>
                  <a:lnTo>
                    <a:pt x="438785" y="6272"/>
                  </a:lnTo>
                  <a:cubicBezTo>
                    <a:pt x="438785" y="7935"/>
                    <a:pt x="438124" y="9530"/>
                    <a:pt x="436948" y="10706"/>
                  </a:cubicBezTo>
                  <a:cubicBezTo>
                    <a:pt x="435772" y="11882"/>
                    <a:pt x="434177" y="12543"/>
                    <a:pt x="432513"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txBox="1"/>
            <p:nvPr/>
          </p:nvSpPr>
          <p:spPr>
            <a:xfrm>
              <a:off x="0" y="-38100"/>
              <a:ext cx="438785"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75" name="Google Shape;475;p7"/>
          <p:cNvGrpSpPr/>
          <p:nvPr/>
        </p:nvGrpSpPr>
        <p:grpSpPr>
          <a:xfrm>
            <a:off x="1828563" y="7267179"/>
            <a:ext cx="677751" cy="677751"/>
            <a:chOff x="0" y="0"/>
            <a:chExt cx="812800" cy="812800"/>
          </a:xfrm>
        </p:grpSpPr>
        <p:sp>
          <p:nvSpPr>
            <p:cNvPr id="476" name="Google Shape;476;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78" name="Google Shape;478;p7"/>
          <p:cNvGrpSpPr/>
          <p:nvPr/>
        </p:nvGrpSpPr>
        <p:grpSpPr>
          <a:xfrm>
            <a:off x="6040603" y="7267179"/>
            <a:ext cx="677751" cy="677751"/>
            <a:chOff x="0" y="0"/>
            <a:chExt cx="812800" cy="812800"/>
          </a:xfrm>
        </p:grpSpPr>
        <p:sp>
          <p:nvSpPr>
            <p:cNvPr id="479" name="Google Shape;479;p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2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1" name="Google Shape;481;p7"/>
          <p:cNvSpPr/>
          <p:nvPr/>
        </p:nvSpPr>
        <p:spPr>
          <a:xfrm>
            <a:off x="608663" y="268073"/>
            <a:ext cx="1051963" cy="895143"/>
          </a:xfrm>
          <a:custGeom>
            <a:rect b="b" l="l" r="r" t="t"/>
            <a:pathLst>
              <a:path extrusionOk="0" h="895143" w="1051963">
                <a:moveTo>
                  <a:pt x="0" y="0"/>
                </a:moveTo>
                <a:lnTo>
                  <a:pt x="1051963" y="0"/>
                </a:lnTo>
                <a:lnTo>
                  <a:pt x="1051963" y="895143"/>
                </a:lnTo>
                <a:lnTo>
                  <a:pt x="0" y="895143"/>
                </a:lnTo>
                <a:lnTo>
                  <a:pt x="0" y="0"/>
                </a:lnTo>
                <a:close/>
              </a:path>
            </a:pathLst>
          </a:custGeom>
          <a:blipFill rotWithShape="1">
            <a:blip r:embed="rId6">
              <a:alphaModFix/>
            </a:blip>
            <a:stretch>
              <a:fillRect b="0" l="0" r="0" t="0"/>
            </a:stretch>
          </a:blipFill>
          <a:ln>
            <a:noFill/>
          </a:ln>
        </p:spPr>
      </p:sp>
      <p:sp>
        <p:nvSpPr>
          <p:cNvPr id="482" name="Google Shape;482;p7"/>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483" name="Google Shape;483;p7"/>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484" name="Google Shape;484;p7"/>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485" name="Google Shape;485;p7"/>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486" name="Google Shape;486;p7"/>
          <p:cNvSpPr txBox="1"/>
          <p:nvPr/>
        </p:nvSpPr>
        <p:spPr>
          <a:xfrm>
            <a:off x="2034437" y="594625"/>
            <a:ext cx="3080400" cy="3165900"/>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Track Your Fitness Journey</a:t>
            </a:r>
            <a:endParaRPr/>
          </a:p>
        </p:txBody>
      </p:sp>
      <p:sp>
        <p:nvSpPr>
          <p:cNvPr id="487" name="Google Shape;487;p7"/>
          <p:cNvSpPr txBox="1"/>
          <p:nvPr/>
        </p:nvSpPr>
        <p:spPr>
          <a:xfrm>
            <a:off x="1828563" y="4226337"/>
            <a:ext cx="3492114" cy="16452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Easily track your fitness progress over time. View photos, set goals, and compare your progress as you reach new milestones. Stay motivated and watch your transformation happen</a:t>
            </a:r>
            <a:endParaRPr/>
          </a:p>
        </p:txBody>
      </p:sp>
      <p:sp>
        <p:nvSpPr>
          <p:cNvPr id="488" name="Google Shape;488;p7"/>
          <p:cNvSpPr txBox="1"/>
          <p:nvPr/>
        </p:nvSpPr>
        <p:spPr>
          <a:xfrm>
            <a:off x="2766326" y="7238604"/>
            <a:ext cx="2544826" cy="138493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Progress Tracking</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Monitor your overall fitness with detailed progress tracking. Compare your strength, cardio, and flexibility improvement across different periods</a:t>
            </a:r>
            <a:endParaRPr/>
          </a:p>
        </p:txBody>
      </p:sp>
      <p:sp>
        <p:nvSpPr>
          <p:cNvPr id="489" name="Google Shape;489;p7"/>
          <p:cNvSpPr txBox="1"/>
          <p:nvPr/>
        </p:nvSpPr>
        <p:spPr>
          <a:xfrm>
            <a:off x="1919383" y="7443177"/>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01</a:t>
            </a:r>
            <a:endParaRPr/>
          </a:p>
        </p:txBody>
      </p:sp>
      <p:sp>
        <p:nvSpPr>
          <p:cNvPr id="490" name="Google Shape;490;p7"/>
          <p:cNvSpPr txBox="1"/>
          <p:nvPr/>
        </p:nvSpPr>
        <p:spPr>
          <a:xfrm>
            <a:off x="6987891" y="7238604"/>
            <a:ext cx="2574798" cy="138493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Gallery and Milestones</a:t>
            </a:r>
            <a:endParaRPr/>
          </a:p>
          <a:p>
            <a:pPr indent="0" lvl="0" marL="0" marR="0" rtl="0" algn="l">
              <a:lnSpc>
                <a:spcPct val="140000"/>
              </a:lnSpc>
              <a:spcBef>
                <a:spcPts val="0"/>
              </a:spcBef>
              <a:spcAft>
                <a:spcPts val="0"/>
              </a:spcAft>
              <a:buNone/>
            </a:pPr>
            <a:r>
              <a:rPr b="0" i="0" lang="en-US" sz="1300" u="none" cap="none" strike="noStrike">
                <a:solidFill>
                  <a:srgbClr val="FFFFFF"/>
                </a:solidFill>
                <a:latin typeface="Open Sans"/>
                <a:ea typeface="Open Sans"/>
                <a:cs typeface="Open Sans"/>
                <a:sym typeface="Open Sans"/>
              </a:rPr>
              <a:t> Capture your fitness journey with progress photos. View a side-by-side comparison of your past and current states, keeping your motivation high.</a:t>
            </a:r>
            <a:endParaRPr/>
          </a:p>
        </p:txBody>
      </p:sp>
      <p:sp>
        <p:nvSpPr>
          <p:cNvPr id="491" name="Google Shape;491;p7"/>
          <p:cNvSpPr txBox="1"/>
          <p:nvPr/>
        </p:nvSpPr>
        <p:spPr>
          <a:xfrm>
            <a:off x="6131423" y="7443177"/>
            <a:ext cx="496110"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1" i="0" lang="en-US" sz="1799" u="none" cap="none" strike="noStrike">
                <a:solidFill>
                  <a:srgbClr val="FFFFFF"/>
                </a:solidFill>
                <a:latin typeface="Open Sans"/>
                <a:ea typeface="Open Sans"/>
                <a:cs typeface="Open Sans"/>
                <a:sym typeface="Open Sans"/>
              </a:rPr>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495" name="Shape 495"/>
        <p:cNvGrpSpPr/>
        <p:nvPr/>
      </p:nvGrpSpPr>
      <p:grpSpPr>
        <a:xfrm>
          <a:off x="0" y="0"/>
          <a:ext cx="0" cy="0"/>
          <a:chOff x="0" y="0"/>
          <a:chExt cx="0" cy="0"/>
        </a:xfrm>
      </p:grpSpPr>
      <p:grpSp>
        <p:nvGrpSpPr>
          <p:cNvPr id="496" name="Google Shape;496;p8"/>
          <p:cNvGrpSpPr/>
          <p:nvPr/>
        </p:nvGrpSpPr>
        <p:grpSpPr>
          <a:xfrm>
            <a:off x="17293116" y="447580"/>
            <a:ext cx="397367" cy="147050"/>
            <a:chOff x="0" y="-38100"/>
            <a:chExt cx="128243" cy="47458"/>
          </a:xfrm>
        </p:grpSpPr>
        <p:sp>
          <p:nvSpPr>
            <p:cNvPr id="497" name="Google Shape;497;p8"/>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498" name="Google Shape;498;p8"/>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99" name="Google Shape;499;p8"/>
          <p:cNvGrpSpPr/>
          <p:nvPr/>
        </p:nvGrpSpPr>
        <p:grpSpPr>
          <a:xfrm>
            <a:off x="17293116" y="539683"/>
            <a:ext cx="397367" cy="147050"/>
            <a:chOff x="0" y="-38100"/>
            <a:chExt cx="128243" cy="47458"/>
          </a:xfrm>
        </p:grpSpPr>
        <p:sp>
          <p:nvSpPr>
            <p:cNvPr id="500" name="Google Shape;500;p8"/>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501" name="Google Shape;501;p8"/>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2" name="Google Shape;502;p8"/>
          <p:cNvGrpSpPr/>
          <p:nvPr/>
        </p:nvGrpSpPr>
        <p:grpSpPr>
          <a:xfrm>
            <a:off x="18153377" y="7690419"/>
            <a:ext cx="290192" cy="1567881"/>
            <a:chOff x="0" y="-38100"/>
            <a:chExt cx="294878" cy="1593203"/>
          </a:xfrm>
        </p:grpSpPr>
        <p:sp>
          <p:nvSpPr>
            <p:cNvPr id="503" name="Google Shape;503;p8"/>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05" name="Google Shape;505;p8"/>
          <p:cNvGrpSpPr/>
          <p:nvPr/>
        </p:nvGrpSpPr>
        <p:grpSpPr>
          <a:xfrm>
            <a:off x="1542520" y="3197687"/>
            <a:ext cx="2746731" cy="5433548"/>
            <a:chOff x="0" y="0"/>
            <a:chExt cx="2620010" cy="5182870"/>
          </a:xfrm>
        </p:grpSpPr>
        <p:sp>
          <p:nvSpPr>
            <p:cNvPr id="506" name="Google Shape;506;p8"/>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0" l="0" r="-75"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8"/>
          <p:cNvGrpSpPr/>
          <p:nvPr/>
        </p:nvGrpSpPr>
        <p:grpSpPr>
          <a:xfrm>
            <a:off x="4654413" y="1654434"/>
            <a:ext cx="2746731" cy="5433548"/>
            <a:chOff x="0" y="0"/>
            <a:chExt cx="2620010" cy="5182870"/>
          </a:xfrm>
        </p:grpSpPr>
        <p:sp>
          <p:nvSpPr>
            <p:cNvPr id="516" name="Google Shape;516;p8"/>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1414" r="-1415"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8"/>
          <p:cNvGrpSpPr/>
          <p:nvPr/>
        </p:nvGrpSpPr>
        <p:grpSpPr>
          <a:xfrm>
            <a:off x="7770635" y="3197687"/>
            <a:ext cx="2746731" cy="5433548"/>
            <a:chOff x="0" y="0"/>
            <a:chExt cx="2620010" cy="5182870"/>
          </a:xfrm>
        </p:grpSpPr>
        <p:sp>
          <p:nvSpPr>
            <p:cNvPr id="526" name="Google Shape;526;p8"/>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8"/>
          <p:cNvGrpSpPr/>
          <p:nvPr/>
        </p:nvGrpSpPr>
        <p:grpSpPr>
          <a:xfrm>
            <a:off x="10882528" y="1654434"/>
            <a:ext cx="2746731" cy="5433548"/>
            <a:chOff x="0" y="0"/>
            <a:chExt cx="2620010" cy="5182870"/>
          </a:xfrm>
        </p:grpSpPr>
        <p:sp>
          <p:nvSpPr>
            <p:cNvPr id="536" name="Google Shape;536;p8"/>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8"/>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6">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8"/>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8"/>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8"/>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8"/>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8"/>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8"/>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8"/>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8"/>
          <p:cNvGrpSpPr/>
          <p:nvPr/>
        </p:nvGrpSpPr>
        <p:grpSpPr>
          <a:xfrm>
            <a:off x="13998750" y="3197687"/>
            <a:ext cx="2746731" cy="5433548"/>
            <a:chOff x="0" y="0"/>
            <a:chExt cx="2620010" cy="5182870"/>
          </a:xfrm>
        </p:grpSpPr>
        <p:sp>
          <p:nvSpPr>
            <p:cNvPr id="546" name="Google Shape;546;p8"/>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8"/>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7">
                <a:alphaModFix/>
              </a:blip>
              <a:stretch>
                <a:fillRect b="-20" l="0" r="0" t="-2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8"/>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8"/>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8"/>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8"/>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8"/>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8"/>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 name="Google Shape;555;p8"/>
          <p:cNvSpPr/>
          <p:nvPr/>
        </p:nvSpPr>
        <p:spPr>
          <a:xfrm>
            <a:off x="502719" y="26807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8">
              <a:alphaModFix/>
            </a:blip>
            <a:stretch>
              <a:fillRect b="0" l="0" r="0" t="0"/>
            </a:stretch>
          </a:blipFill>
          <a:ln>
            <a:noFill/>
          </a:ln>
        </p:spPr>
      </p:sp>
      <p:sp>
        <p:nvSpPr>
          <p:cNvPr id="556" name="Google Shape;556;p8"/>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557" name="Google Shape;557;p8"/>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558" name="Google Shape;558;p8"/>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559" name="Google Shape;559;p8"/>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58BF2"/>
            </a:gs>
            <a:gs pos="100000">
              <a:srgbClr val="66B0DF"/>
            </a:gs>
          </a:gsLst>
          <a:lin ang="5400000" scaled="0"/>
        </a:gradFill>
      </p:bgPr>
    </p:bg>
    <p:spTree>
      <p:nvGrpSpPr>
        <p:cNvPr id="563" name="Shape 563"/>
        <p:cNvGrpSpPr/>
        <p:nvPr/>
      </p:nvGrpSpPr>
      <p:grpSpPr>
        <a:xfrm>
          <a:off x="0" y="0"/>
          <a:ext cx="0" cy="0"/>
          <a:chOff x="0" y="0"/>
          <a:chExt cx="0" cy="0"/>
        </a:xfrm>
      </p:grpSpPr>
      <p:grpSp>
        <p:nvGrpSpPr>
          <p:cNvPr id="564" name="Google Shape;564;p9"/>
          <p:cNvGrpSpPr/>
          <p:nvPr/>
        </p:nvGrpSpPr>
        <p:grpSpPr>
          <a:xfrm>
            <a:off x="17293116" y="447580"/>
            <a:ext cx="397367" cy="147050"/>
            <a:chOff x="0" y="-38100"/>
            <a:chExt cx="128243" cy="47458"/>
          </a:xfrm>
        </p:grpSpPr>
        <p:sp>
          <p:nvSpPr>
            <p:cNvPr id="565" name="Google Shape;565;p9"/>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566" name="Google Shape;566;p9"/>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67" name="Google Shape;567;p9"/>
          <p:cNvGrpSpPr/>
          <p:nvPr/>
        </p:nvGrpSpPr>
        <p:grpSpPr>
          <a:xfrm>
            <a:off x="17293116" y="539683"/>
            <a:ext cx="397367" cy="147050"/>
            <a:chOff x="0" y="-38100"/>
            <a:chExt cx="128243" cy="47458"/>
          </a:xfrm>
        </p:grpSpPr>
        <p:sp>
          <p:nvSpPr>
            <p:cNvPr id="568" name="Google Shape;568;p9"/>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gradFill>
              <a:gsLst>
                <a:gs pos="0">
                  <a:srgbClr val="FF00E6"/>
                </a:gs>
                <a:gs pos="100000">
                  <a:srgbClr val="60057F"/>
                </a:gs>
              </a:gsLst>
              <a:lin ang="2700000" scaled="0"/>
            </a:gradFill>
            <a:ln>
              <a:noFill/>
            </a:ln>
          </p:spPr>
        </p:sp>
        <p:sp>
          <p:nvSpPr>
            <p:cNvPr id="569" name="Google Shape;569;p9"/>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70" name="Google Shape;570;p9"/>
          <p:cNvGrpSpPr/>
          <p:nvPr/>
        </p:nvGrpSpPr>
        <p:grpSpPr>
          <a:xfrm>
            <a:off x="18153377" y="7690419"/>
            <a:ext cx="290192" cy="1567881"/>
            <a:chOff x="0" y="-38100"/>
            <a:chExt cx="294878" cy="1593203"/>
          </a:xfrm>
        </p:grpSpPr>
        <p:sp>
          <p:nvSpPr>
            <p:cNvPr id="571" name="Google Shape;571;p9"/>
            <p:cNvSpPr/>
            <p:nvPr/>
          </p:nvSpPr>
          <p:spPr>
            <a:xfrm>
              <a:off x="0" y="0"/>
              <a:ext cx="294878" cy="1555103"/>
            </a:xfrm>
            <a:custGeom>
              <a:rect b="b" l="l" r="r" t="t"/>
              <a:pathLst>
                <a:path extrusionOk="0" h="1555103" w="294878">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txBox="1"/>
            <p:nvPr/>
          </p:nvSpPr>
          <p:spPr>
            <a:xfrm>
              <a:off x="0" y="-38100"/>
              <a:ext cx="294878" cy="159320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73" name="Google Shape;573;p9"/>
          <p:cNvGrpSpPr/>
          <p:nvPr/>
        </p:nvGrpSpPr>
        <p:grpSpPr>
          <a:xfrm>
            <a:off x="0" y="6779968"/>
            <a:ext cx="15445542" cy="3507032"/>
            <a:chOff x="0" y="-38100"/>
            <a:chExt cx="4067962" cy="923663"/>
          </a:xfrm>
        </p:grpSpPr>
        <p:sp>
          <p:nvSpPr>
            <p:cNvPr id="574" name="Google Shape;574;p9"/>
            <p:cNvSpPr/>
            <p:nvPr/>
          </p:nvSpPr>
          <p:spPr>
            <a:xfrm>
              <a:off x="0" y="0"/>
              <a:ext cx="4067962" cy="885563"/>
            </a:xfrm>
            <a:custGeom>
              <a:rect b="b" l="l" r="r" t="t"/>
              <a:pathLst>
                <a:path extrusionOk="0" h="885563" w="4067962">
                  <a:moveTo>
                    <a:pt x="0" y="0"/>
                  </a:moveTo>
                  <a:lnTo>
                    <a:pt x="4067962" y="0"/>
                  </a:lnTo>
                  <a:lnTo>
                    <a:pt x="4067962" y="885563"/>
                  </a:lnTo>
                  <a:lnTo>
                    <a:pt x="0" y="885563"/>
                  </a:lnTo>
                  <a:close/>
                </a:path>
              </a:pathLst>
            </a:custGeom>
            <a:solidFill>
              <a:srgbClr val="000000">
                <a:alpha val="0"/>
              </a:srgbClr>
            </a:solidFill>
            <a:ln>
              <a:noFill/>
            </a:ln>
          </p:spPr>
        </p:sp>
        <p:sp>
          <p:nvSpPr>
            <p:cNvPr id="575" name="Google Shape;575;p9"/>
            <p:cNvSpPr txBox="1"/>
            <p:nvPr/>
          </p:nvSpPr>
          <p:spPr>
            <a:xfrm>
              <a:off x="0" y="-38100"/>
              <a:ext cx="4067962" cy="92366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76" name="Google Shape;576;p9"/>
          <p:cNvGrpSpPr/>
          <p:nvPr/>
        </p:nvGrpSpPr>
        <p:grpSpPr>
          <a:xfrm>
            <a:off x="9144000" y="1668157"/>
            <a:ext cx="3512804" cy="6948983"/>
            <a:chOff x="0" y="0"/>
            <a:chExt cx="2620010" cy="5182870"/>
          </a:xfrm>
        </p:grpSpPr>
        <p:sp>
          <p:nvSpPr>
            <p:cNvPr id="577" name="Google Shape;577;p9"/>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3">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9"/>
          <p:cNvGrpSpPr/>
          <p:nvPr/>
        </p:nvGrpSpPr>
        <p:grpSpPr>
          <a:xfrm>
            <a:off x="11881452" y="2912156"/>
            <a:ext cx="2884100" cy="5705289"/>
            <a:chOff x="0" y="0"/>
            <a:chExt cx="2620010" cy="5182870"/>
          </a:xfrm>
        </p:grpSpPr>
        <p:sp>
          <p:nvSpPr>
            <p:cNvPr id="587" name="Google Shape;587;p9"/>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4">
                <a:alphaModFix/>
              </a:blip>
              <a:stretch>
                <a:fillRect b="0" l="-36"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9"/>
          <p:cNvGrpSpPr/>
          <p:nvPr/>
        </p:nvGrpSpPr>
        <p:grpSpPr>
          <a:xfrm>
            <a:off x="14137229" y="3736276"/>
            <a:ext cx="2467598" cy="4881371"/>
            <a:chOff x="0" y="0"/>
            <a:chExt cx="2620010" cy="5182870"/>
          </a:xfrm>
        </p:grpSpPr>
        <p:sp>
          <p:nvSpPr>
            <p:cNvPr id="597" name="Google Shape;597;p9"/>
            <p:cNvSpPr/>
            <p:nvPr/>
          </p:nvSpPr>
          <p:spPr>
            <a:xfrm>
              <a:off x="53340" y="25400"/>
              <a:ext cx="2513330" cy="5132070"/>
            </a:xfrm>
            <a:custGeom>
              <a:rect b="b" l="l" r="r" t="t"/>
              <a:pathLst>
                <a:path extrusionOk="0"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185420" y="156210"/>
              <a:ext cx="2251710" cy="4876800"/>
            </a:xfrm>
            <a:custGeom>
              <a:rect b="b" l="l" r="r" t="t"/>
              <a:pathLst>
                <a:path extrusionOk="0"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rotWithShape="1">
              <a:blip r:embed="rId5">
                <a:alphaModFix/>
              </a:blip>
              <a:stretch>
                <a:fillRect b="0" l="-38" r="-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1121410" y="198120"/>
              <a:ext cx="347980" cy="43180"/>
            </a:xfrm>
            <a:custGeom>
              <a:rect b="b" l="l" r="r" t="t"/>
              <a:pathLst>
                <a:path extrusionOk="0"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1578312" y="187909"/>
              <a:ext cx="66636" cy="63602"/>
            </a:xfrm>
            <a:custGeom>
              <a:rect b="b" l="l" r="r" t="t"/>
              <a:pathLst>
                <a:path extrusionOk="0"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0" y="685800"/>
              <a:ext cx="27940" cy="213360"/>
            </a:xfrm>
            <a:custGeom>
              <a:rect b="b" l="l" r="r" t="t"/>
              <a:pathLst>
                <a:path extrusionOk="0"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0" y="1057910"/>
              <a:ext cx="27940" cy="384810"/>
            </a:xfrm>
            <a:custGeom>
              <a:rect b="b" l="l" r="r" t="t"/>
              <a:pathLst>
                <a:path extrusionOk="0"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0" y="1526540"/>
              <a:ext cx="27940" cy="386080"/>
            </a:xfrm>
            <a:custGeom>
              <a:rect b="b" l="l" r="r" t="t"/>
              <a:pathLst>
                <a:path extrusionOk="0"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2592070" y="1184910"/>
              <a:ext cx="27940" cy="618490"/>
            </a:xfrm>
            <a:custGeom>
              <a:rect b="b" l="l" r="r" t="t"/>
              <a:pathLst>
                <a:path extrusionOk="0"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27940" y="0"/>
              <a:ext cx="2564130" cy="5182870"/>
            </a:xfrm>
            <a:custGeom>
              <a:rect b="b" l="l" r="r" t="t"/>
              <a:pathLst>
                <a:path extrusionOk="0"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9"/>
          <p:cNvGrpSpPr/>
          <p:nvPr/>
        </p:nvGrpSpPr>
        <p:grpSpPr>
          <a:xfrm>
            <a:off x="2118478" y="3034088"/>
            <a:ext cx="1042538" cy="192288"/>
            <a:chOff x="0" y="-38100"/>
            <a:chExt cx="274578" cy="50643"/>
          </a:xfrm>
        </p:grpSpPr>
        <p:sp>
          <p:nvSpPr>
            <p:cNvPr id="607" name="Google Shape;607;p9"/>
            <p:cNvSpPr/>
            <p:nvPr/>
          </p:nvSpPr>
          <p:spPr>
            <a:xfrm>
              <a:off x="0" y="0"/>
              <a:ext cx="274578" cy="12543"/>
            </a:xfrm>
            <a:custGeom>
              <a:rect b="b" l="l" r="r" t="t"/>
              <a:pathLst>
                <a:path extrusionOk="0" h="12543" w="274578">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FF00E6"/>
                </a:gs>
                <a:gs pos="100000">
                  <a:srgbClr val="60057F"/>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txBox="1"/>
            <p:nvPr/>
          </p:nvSpPr>
          <p:spPr>
            <a:xfrm>
              <a:off x="0" y="-38100"/>
              <a:ext cx="274578" cy="5064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09" name="Google Shape;609;p9"/>
          <p:cNvSpPr/>
          <p:nvPr/>
        </p:nvSpPr>
        <p:spPr>
          <a:xfrm>
            <a:off x="502719" y="268073"/>
            <a:ext cx="1051963" cy="895143"/>
          </a:xfrm>
          <a:custGeom>
            <a:rect b="b" l="l" r="r" t="t"/>
            <a:pathLst>
              <a:path extrusionOk="0" h="895143" w="1051963">
                <a:moveTo>
                  <a:pt x="0" y="0"/>
                </a:moveTo>
                <a:lnTo>
                  <a:pt x="1051962" y="0"/>
                </a:lnTo>
                <a:lnTo>
                  <a:pt x="1051962" y="895143"/>
                </a:lnTo>
                <a:lnTo>
                  <a:pt x="0" y="895143"/>
                </a:lnTo>
                <a:lnTo>
                  <a:pt x="0" y="0"/>
                </a:lnTo>
                <a:close/>
              </a:path>
            </a:pathLst>
          </a:custGeom>
          <a:blipFill rotWithShape="1">
            <a:blip r:embed="rId6">
              <a:alphaModFix/>
            </a:blip>
            <a:stretch>
              <a:fillRect b="0" l="0" r="0" t="0"/>
            </a:stretch>
          </a:blipFill>
          <a:ln>
            <a:noFill/>
          </a:ln>
        </p:spPr>
      </p:sp>
      <p:sp>
        <p:nvSpPr>
          <p:cNvPr id="610" name="Google Shape;610;p9"/>
          <p:cNvSpPr txBox="1"/>
          <p:nvPr/>
        </p:nvSpPr>
        <p:spPr>
          <a:xfrm>
            <a:off x="15940842" y="508149"/>
            <a:ext cx="9784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Contact</a:t>
            </a:r>
            <a:endParaRPr/>
          </a:p>
        </p:txBody>
      </p:sp>
      <p:sp>
        <p:nvSpPr>
          <p:cNvPr id="611" name="Google Shape;611;p9"/>
          <p:cNvSpPr txBox="1"/>
          <p:nvPr/>
        </p:nvSpPr>
        <p:spPr>
          <a:xfrm>
            <a:off x="14385046" y="508149"/>
            <a:ext cx="1060497"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About Us</a:t>
            </a:r>
            <a:endParaRPr/>
          </a:p>
        </p:txBody>
      </p:sp>
      <p:sp>
        <p:nvSpPr>
          <p:cNvPr id="612" name="Google Shape;612;p9"/>
          <p:cNvSpPr txBox="1"/>
          <p:nvPr/>
        </p:nvSpPr>
        <p:spPr>
          <a:xfrm>
            <a:off x="13154289" y="508149"/>
            <a:ext cx="735456"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Service</a:t>
            </a:r>
            <a:endParaRPr/>
          </a:p>
        </p:txBody>
      </p:sp>
      <p:sp>
        <p:nvSpPr>
          <p:cNvPr id="613" name="Google Shape;613;p9"/>
          <p:cNvSpPr txBox="1"/>
          <p:nvPr/>
        </p:nvSpPr>
        <p:spPr>
          <a:xfrm>
            <a:off x="11898530" y="508149"/>
            <a:ext cx="809760" cy="20749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Poppins"/>
                <a:ea typeface="Poppins"/>
                <a:cs typeface="Poppins"/>
                <a:sym typeface="Poppins"/>
              </a:rPr>
              <a:t>Home</a:t>
            </a:r>
            <a:endParaRPr/>
          </a:p>
        </p:txBody>
      </p:sp>
      <p:sp>
        <p:nvSpPr>
          <p:cNvPr id="614" name="Google Shape;614;p9"/>
          <p:cNvSpPr txBox="1"/>
          <p:nvPr/>
        </p:nvSpPr>
        <p:spPr>
          <a:xfrm>
            <a:off x="2118478" y="2126125"/>
            <a:ext cx="4857337" cy="731752"/>
          </a:xfrm>
          <a:prstGeom prst="rect">
            <a:avLst/>
          </a:prstGeom>
          <a:noFill/>
          <a:ln>
            <a:noFill/>
          </a:ln>
        </p:spPr>
        <p:txBody>
          <a:bodyPr anchorCtr="0" anchor="t" bIns="0" lIns="0" spcFirstLastPara="1" rIns="0" wrap="square" tIns="0">
            <a:spAutoFit/>
          </a:bodyPr>
          <a:lstStyle/>
          <a:p>
            <a:pPr indent="0" lvl="0" marL="0" marR="0" rtl="0" algn="l">
              <a:lnSpc>
                <a:spcPct val="117017"/>
              </a:lnSpc>
              <a:spcBef>
                <a:spcPts val="0"/>
              </a:spcBef>
              <a:spcAft>
                <a:spcPts val="0"/>
              </a:spcAft>
              <a:buNone/>
            </a:pPr>
            <a:r>
              <a:rPr b="1" i="0" lang="en-US" sz="4560" u="none" cap="none" strike="noStrike">
                <a:solidFill>
                  <a:srgbClr val="FFFFFF"/>
                </a:solidFill>
                <a:latin typeface="Poppins"/>
                <a:ea typeface="Poppins"/>
                <a:cs typeface="Poppins"/>
                <a:sym typeface="Poppins"/>
              </a:rPr>
              <a:t>Our Team</a:t>
            </a:r>
            <a:endParaRPr/>
          </a:p>
        </p:txBody>
      </p:sp>
      <p:sp>
        <p:nvSpPr>
          <p:cNvPr id="615" name="Google Shape;615;p9"/>
          <p:cNvSpPr txBox="1"/>
          <p:nvPr/>
        </p:nvSpPr>
        <p:spPr>
          <a:xfrm>
            <a:off x="1828563" y="3567889"/>
            <a:ext cx="4502467" cy="380722"/>
          </a:xfrm>
          <a:prstGeom prst="rect">
            <a:avLst/>
          </a:prstGeom>
          <a:noFill/>
          <a:ln>
            <a:noFill/>
          </a:ln>
        </p:spPr>
        <p:txBody>
          <a:bodyPr anchorCtr="0" anchor="t" bIns="0" lIns="0" spcFirstLastPara="1" rIns="0" wrap="square" tIns="0">
            <a:spAutoFit/>
          </a:bodyPr>
          <a:lstStyle/>
          <a:p>
            <a:pPr indent="-244068" lvl="1" marL="488136" marR="0" rtl="0" algn="l">
              <a:lnSpc>
                <a:spcPct val="140044"/>
              </a:lnSpc>
              <a:spcBef>
                <a:spcPts val="0"/>
              </a:spcBef>
              <a:spcAft>
                <a:spcPts val="0"/>
              </a:spcAft>
              <a:buClr>
                <a:srgbClr val="FFFFFF"/>
              </a:buClr>
              <a:buSzPts val="2260"/>
              <a:buFont typeface="Arial"/>
              <a:buChar char="•"/>
            </a:pPr>
            <a:r>
              <a:rPr b="0" i="0" lang="en-US" sz="2260" u="none" cap="none" strike="noStrike">
                <a:solidFill>
                  <a:srgbClr val="FFFFFF"/>
                </a:solidFill>
                <a:latin typeface="Open Sans"/>
                <a:ea typeface="Open Sans"/>
                <a:cs typeface="Open Sans"/>
                <a:sym typeface="Open Sans"/>
              </a:rPr>
              <a:t>Menna Tarek </a:t>
            </a:r>
            <a:endParaRPr/>
          </a:p>
        </p:txBody>
      </p:sp>
      <p:sp>
        <p:nvSpPr>
          <p:cNvPr id="616" name="Google Shape;616;p9"/>
          <p:cNvSpPr txBox="1"/>
          <p:nvPr/>
        </p:nvSpPr>
        <p:spPr>
          <a:xfrm>
            <a:off x="1828563" y="3973721"/>
            <a:ext cx="4502467" cy="371480"/>
          </a:xfrm>
          <a:prstGeom prst="rect">
            <a:avLst/>
          </a:prstGeom>
          <a:noFill/>
          <a:ln>
            <a:noFill/>
          </a:ln>
        </p:spPr>
        <p:txBody>
          <a:bodyPr anchorCtr="0" anchor="t" bIns="0" lIns="0" spcFirstLastPara="1" rIns="0" wrap="square" tIns="0">
            <a:spAutoFit/>
          </a:bodyPr>
          <a:lstStyle/>
          <a:p>
            <a:pPr indent="-242864" lvl="1" marL="485730" marR="0" rtl="0" algn="l">
              <a:lnSpc>
                <a:spcPct val="140017"/>
              </a:lnSpc>
              <a:spcBef>
                <a:spcPts val="0"/>
              </a:spcBef>
              <a:spcAft>
                <a:spcPts val="0"/>
              </a:spcAft>
              <a:buClr>
                <a:srgbClr val="FFFFFF"/>
              </a:buClr>
              <a:buSzPts val="2249"/>
              <a:buFont typeface="Arial"/>
              <a:buChar char="•"/>
            </a:pPr>
            <a:r>
              <a:rPr b="0" i="0" lang="en-US" sz="2249" u="none" cap="none" strike="noStrike">
                <a:solidFill>
                  <a:srgbClr val="FFFFFF"/>
                </a:solidFill>
                <a:latin typeface="Open Sans"/>
                <a:ea typeface="Open Sans"/>
                <a:cs typeface="Open Sans"/>
                <a:sym typeface="Open Sans"/>
              </a:rPr>
              <a:t>Sara Elsayed </a:t>
            </a:r>
            <a:endParaRPr/>
          </a:p>
        </p:txBody>
      </p:sp>
      <p:sp>
        <p:nvSpPr>
          <p:cNvPr id="617" name="Google Shape;617;p9"/>
          <p:cNvSpPr txBox="1"/>
          <p:nvPr/>
        </p:nvSpPr>
        <p:spPr>
          <a:xfrm>
            <a:off x="1828563" y="4380776"/>
            <a:ext cx="4190960" cy="1152530"/>
          </a:xfrm>
          <a:prstGeom prst="rect">
            <a:avLst/>
          </a:prstGeom>
          <a:noFill/>
          <a:ln>
            <a:noFill/>
          </a:ln>
        </p:spPr>
        <p:txBody>
          <a:bodyPr anchorCtr="0" anchor="t" bIns="0" lIns="0" spcFirstLastPara="1" rIns="0" wrap="square" tIns="0">
            <a:spAutoFit/>
          </a:bodyPr>
          <a:lstStyle/>
          <a:p>
            <a:pPr indent="-242864" lvl="1" marL="485730" marR="0" rtl="0" algn="l">
              <a:lnSpc>
                <a:spcPct val="140017"/>
              </a:lnSpc>
              <a:spcBef>
                <a:spcPts val="0"/>
              </a:spcBef>
              <a:spcAft>
                <a:spcPts val="0"/>
              </a:spcAft>
              <a:buClr>
                <a:srgbClr val="FFFFFF"/>
              </a:buClr>
              <a:buSzPts val="2249"/>
              <a:buFont typeface="Arial"/>
              <a:buChar char="•"/>
            </a:pPr>
            <a:r>
              <a:rPr b="0" i="0" lang="en-US" sz="2249" u="none" cap="none" strike="noStrike">
                <a:solidFill>
                  <a:srgbClr val="FFFFFF"/>
                </a:solidFill>
                <a:latin typeface="Open Sans"/>
                <a:ea typeface="Open Sans"/>
                <a:cs typeface="Open Sans"/>
                <a:sym typeface="Open Sans"/>
              </a:rPr>
              <a:t>Mina Ayman</a:t>
            </a:r>
            <a:endParaRPr/>
          </a:p>
          <a:p>
            <a:pPr indent="-242864" lvl="1" marL="485730" marR="0" rtl="0" algn="l">
              <a:lnSpc>
                <a:spcPct val="140017"/>
              </a:lnSpc>
              <a:spcBef>
                <a:spcPts val="0"/>
              </a:spcBef>
              <a:spcAft>
                <a:spcPts val="0"/>
              </a:spcAft>
              <a:buClr>
                <a:srgbClr val="FFFFFF"/>
              </a:buClr>
              <a:buSzPts val="2249"/>
              <a:buFont typeface="Arial"/>
              <a:buChar char="•"/>
            </a:pPr>
            <a:r>
              <a:rPr b="0" i="0" lang="en-US" sz="2249" u="none" cap="none" strike="noStrike">
                <a:solidFill>
                  <a:srgbClr val="FFFFFF"/>
                </a:solidFill>
                <a:latin typeface="Open Sans"/>
                <a:ea typeface="Open Sans"/>
                <a:cs typeface="Open Sans"/>
                <a:sym typeface="Open Sans"/>
              </a:rPr>
              <a:t>Youssef Hesham</a:t>
            </a:r>
            <a:endParaRPr/>
          </a:p>
          <a:p>
            <a:pPr indent="-242864" lvl="1" marL="485730" marR="0" rtl="0" algn="l">
              <a:lnSpc>
                <a:spcPct val="140017"/>
              </a:lnSpc>
              <a:spcBef>
                <a:spcPts val="0"/>
              </a:spcBef>
              <a:spcAft>
                <a:spcPts val="0"/>
              </a:spcAft>
              <a:buClr>
                <a:srgbClr val="FFFFFF"/>
              </a:buClr>
              <a:buSzPts val="2249"/>
              <a:buFont typeface="Arial"/>
              <a:buChar char="•"/>
            </a:pPr>
            <a:r>
              <a:rPr b="0" i="0" lang="en-US" sz="2249" u="none" cap="none" strike="noStrike">
                <a:solidFill>
                  <a:srgbClr val="FFFFFF"/>
                </a:solidFill>
                <a:latin typeface="Open Sans"/>
                <a:ea typeface="Open Sans"/>
                <a:cs typeface="Open Sans"/>
                <a:sym typeface="Open Sans"/>
              </a:rPr>
              <a:t>Tasneem Mohammed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